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47" r:id="rId2"/>
    <p:sldMasterId id="2147483733" r:id="rId3"/>
    <p:sldMasterId id="2147483721" r:id="rId4"/>
  </p:sldMasterIdLst>
  <p:notesMasterIdLst>
    <p:notesMasterId r:id="rId43"/>
  </p:notesMasterIdLst>
  <p:handoutMasterIdLst>
    <p:handoutMasterId r:id="rId44"/>
  </p:handoutMasterIdLst>
  <p:sldIdLst>
    <p:sldId id="260" r:id="rId5"/>
    <p:sldId id="261" r:id="rId6"/>
    <p:sldId id="263" r:id="rId7"/>
    <p:sldId id="264" r:id="rId8"/>
    <p:sldId id="288" r:id="rId9"/>
    <p:sldId id="311" r:id="rId10"/>
    <p:sldId id="289" r:id="rId11"/>
    <p:sldId id="290" r:id="rId12"/>
    <p:sldId id="312" r:id="rId13"/>
    <p:sldId id="313" r:id="rId14"/>
    <p:sldId id="291" r:id="rId15"/>
    <p:sldId id="292" r:id="rId16"/>
    <p:sldId id="293" r:id="rId17"/>
    <p:sldId id="314" r:id="rId18"/>
    <p:sldId id="315" r:id="rId19"/>
    <p:sldId id="316" r:id="rId20"/>
    <p:sldId id="317" r:id="rId21"/>
    <p:sldId id="318" r:id="rId22"/>
    <p:sldId id="320" r:id="rId23"/>
    <p:sldId id="321" r:id="rId24"/>
    <p:sldId id="319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2" r:id="rId35"/>
    <p:sldId id="335" r:id="rId36"/>
    <p:sldId id="336" r:id="rId37"/>
    <p:sldId id="331" r:id="rId38"/>
    <p:sldId id="333" r:id="rId39"/>
    <p:sldId id="334" r:id="rId40"/>
    <p:sldId id="337" r:id="rId41"/>
    <p:sldId id="338" r:id="rId42"/>
  </p:sldIdLst>
  <p:sldSz cx="9144000" cy="6858000" type="screen4x3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>
      <p:cViewPr varScale="1">
        <p:scale>
          <a:sx n="90" d="100"/>
          <a:sy n="90" d="100"/>
        </p:scale>
        <p:origin x="9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124" y="-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956D9-B2D1-40FA-8FF0-345515842C14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963A9-9E96-4F28-9BE9-4F8D8D74D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23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4B8C2-D591-48B1-AB04-E633F72FA0EE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018C-7A2E-4926-9E2E-D683A17E8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1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B018C-7A2E-4926-9E2E-D683A17E81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0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CDD9-7A74-4CE7-8BBD-5AF1341B8560}" type="datetime1">
              <a:rPr lang="ko-KR" altLang="en-US" smtClean="0"/>
              <a:t>2016-03-22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dirty="0" smtClean="0"/>
              <a:t>/20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964D-F5F6-4F76-A807-07704242E1FC}" type="datetime1">
              <a:rPr lang="ko-KR" altLang="en-US" smtClean="0"/>
              <a:t>2016-03-22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E4F3-2CC9-48B9-A577-D0970ABD4DC7}" type="datetime1">
              <a:rPr lang="ko-KR" altLang="en-US" smtClean="0"/>
              <a:t>2016-03-22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E77E-9098-411B-957B-AB7AE2BD8774}" type="datetime1">
              <a:rPr lang="ko-KR" altLang="en-US" smtClean="0"/>
              <a:t>2016-03-22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5693-DC20-437E-89C0-59683E163FC2}" type="datetime1">
              <a:rPr lang="ko-KR" altLang="en-US" smtClean="0"/>
              <a:t>2016-03-22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486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5693-DC20-437E-89C0-59683E163FC2}" type="datetime1">
              <a:rPr lang="ko-KR" altLang="en-US" smtClean="0"/>
              <a:t>2016-03-22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336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51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57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19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41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7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5693-DC20-437E-89C0-59683E163FC2}" type="datetime1">
              <a:rPr lang="ko-KR" altLang="en-US" smtClean="0"/>
              <a:t>2016-03-22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7196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13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90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649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854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12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35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305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371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75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7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B626-DDAB-4E1E-B7B4-FB12C1ADBCCF}" type="datetime1">
              <a:rPr lang="ko-KR" altLang="en-US" smtClean="0"/>
              <a:t>2016-03-22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dirty="0" smtClean="0"/>
              <a:t>/20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903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090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87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211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401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005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011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058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789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7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B9C6C1E-CF8A-40A9-A260-01DF4B0C9EF6}" type="datetime1">
              <a:rPr lang="ko-KR" altLang="en-US" smtClean="0"/>
              <a:t>2016-03-22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659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089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181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252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54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395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769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5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C409-20A9-4348-853D-348FE854C04D}" type="datetime1">
              <a:rPr lang="ko-KR" altLang="en-US" smtClean="0"/>
              <a:t>2016-03-22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504B-6C5D-4408-923D-67DD16AAE3BD}" type="datetime1">
              <a:rPr lang="ko-KR" altLang="en-US" smtClean="0"/>
              <a:t>2016-03-22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298C-57A1-4AF1-A14C-B0B188CC2CC4}" type="datetime1">
              <a:rPr lang="ko-KR" altLang="en-US" smtClean="0"/>
              <a:t>2016-03-22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D6DC-756E-4266-8704-7070F083EE2D}" type="datetime1">
              <a:rPr lang="ko-KR" altLang="en-US" smtClean="0"/>
              <a:t>2016-03-22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9547-F310-43A0-A78A-77EA0D3F0644}" type="datetime1">
              <a:rPr lang="ko-KR" altLang="en-US" smtClean="0"/>
              <a:t>2016-03-22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9775693-DC20-437E-89C0-59683E163FC2}" type="datetime1">
              <a:rPr lang="ko-KR" altLang="en-US" smtClean="0"/>
              <a:t>2016-03-22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dirty="0" smtClean="0"/>
              <a:t>/20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0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45" r:id="rId13"/>
    <p:sldLayoutId id="2147483746" r:id="rId14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4BA9C-9370-4911-B409-970AB61120E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1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00468-E532-46AE-876F-59C4A8EF8D84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5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30334-C7F5-45C9-B05E-AE3886B03099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CB83D-52A5-46CC-ADC2-BF971EF0C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3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php/default.as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" TargetMode="Externa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Ch. 3. PHP</a:t>
            </a:r>
            <a:br>
              <a:rPr lang="en-US" dirty="0" smtClean="0"/>
            </a:br>
            <a:r>
              <a:rPr lang="en-US" sz="1300" dirty="0" smtClean="0"/>
              <a:t>(</a:t>
            </a:r>
            <a:r>
              <a:rPr lang="ko-KR" altLang="en-US" sz="1300" dirty="0" smtClean="0"/>
              <a:t>이 강의 내용의 대부분 예들은 </a:t>
            </a:r>
            <a:r>
              <a:rPr lang="en-US" altLang="ko-KR" sz="1300" dirty="0"/>
              <a:t/>
            </a:r>
            <a:br>
              <a:rPr lang="en-US" altLang="ko-KR" sz="1300" dirty="0"/>
            </a:br>
            <a:r>
              <a:rPr lang="en-US" altLang="ko-KR" sz="1300" dirty="0">
                <a:hlinkClick r:id="rId2"/>
              </a:rPr>
              <a:t>http://</a:t>
            </a:r>
            <a:r>
              <a:rPr lang="en-US" altLang="ko-KR" sz="1300" dirty="0" smtClean="0">
                <a:hlinkClick r:id="rId2"/>
              </a:rPr>
              <a:t>www.w3schools.com/php/default.asp</a:t>
            </a:r>
            <a:r>
              <a:rPr lang="ko-KR" altLang="en-US" sz="1300" dirty="0" smtClean="0"/>
              <a:t>에서 가져온 것이다</a:t>
            </a:r>
            <a:r>
              <a:rPr lang="en-US" altLang="ko-KR" sz="1300" dirty="0" smtClean="0"/>
              <a:t>)</a:t>
            </a:r>
            <a:endParaRPr lang="en-US" sz="13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9472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function </a:t>
            </a:r>
            <a:r>
              <a:rPr lang="en-US" altLang="ko-KR" dirty="0" err="1"/>
              <a:t>myTest</a:t>
            </a:r>
            <a:r>
              <a:rPr lang="en-US" altLang="ko-KR" dirty="0"/>
              <a:t>() {</a:t>
            </a:r>
            <a:br>
              <a:rPr lang="en-US" altLang="ko-KR" dirty="0"/>
            </a:br>
            <a:r>
              <a:rPr lang="en-US" altLang="ko-KR" dirty="0"/>
              <a:t>    static $x = 0;</a:t>
            </a:r>
            <a:br>
              <a:rPr lang="en-US" altLang="ko-KR" dirty="0"/>
            </a:br>
            <a:r>
              <a:rPr lang="en-US" altLang="ko-KR" dirty="0"/>
              <a:t>    echo $x;</a:t>
            </a:r>
            <a:br>
              <a:rPr lang="en-US" altLang="ko-KR" dirty="0"/>
            </a:br>
            <a:r>
              <a:rPr lang="en-US" altLang="ko-KR" dirty="0"/>
              <a:t>    $x++;</a:t>
            </a:r>
            <a:br>
              <a:rPr lang="en-US" altLang="ko-KR" dirty="0"/>
            </a:br>
            <a:r>
              <a:rPr lang="en-US" altLang="ko-KR" dirty="0"/>
              <a:t>}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err="1"/>
              <a:t>myTest</a:t>
            </a:r>
            <a:r>
              <a:rPr lang="en-US" altLang="ko-KR" dirty="0" smtClean="0"/>
              <a:t>();</a:t>
            </a:r>
            <a:br>
              <a:rPr lang="en-US" altLang="ko-KR" dirty="0" smtClean="0"/>
            </a:br>
            <a:r>
              <a:rPr lang="en-US" altLang="ko-KR" dirty="0" smtClean="0"/>
              <a:t>echo “&lt;</a:t>
            </a:r>
            <a:r>
              <a:rPr lang="en-US" altLang="ko-KR" dirty="0" err="1" smtClean="0"/>
              <a:t>br</a:t>
            </a:r>
            <a:r>
              <a:rPr lang="en-US" altLang="ko-KR" dirty="0" smtClean="0"/>
              <a:t>&gt;”;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err="1"/>
              <a:t>myTest</a:t>
            </a:r>
            <a:r>
              <a:rPr lang="en-US" altLang="ko-KR" dirty="0" smtClean="0"/>
              <a:t>();</a:t>
            </a:r>
            <a:br>
              <a:rPr lang="en-US" altLang="ko-KR" dirty="0" smtClean="0"/>
            </a:br>
            <a:r>
              <a:rPr lang="en-US" altLang="ko-KR" dirty="0" smtClean="0"/>
              <a:t>echo “&lt;</a:t>
            </a:r>
            <a:r>
              <a:rPr lang="en-US" altLang="ko-KR" dirty="0" err="1" smtClean="0"/>
              <a:t>br</a:t>
            </a:r>
            <a:r>
              <a:rPr lang="en-US" altLang="ko-KR" dirty="0" smtClean="0"/>
              <a:t>&gt;”;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err="1"/>
              <a:t>myTest</a:t>
            </a:r>
            <a:r>
              <a:rPr lang="en-US" altLang="ko-KR" dirty="0" smtClean="0"/>
              <a:t>();</a:t>
            </a:r>
            <a:br>
              <a:rPr lang="en-US" altLang="ko-KR" dirty="0" smtClean="0"/>
            </a:br>
            <a:r>
              <a:rPr lang="en-US" altLang="ko-KR" dirty="0" smtClean="0"/>
              <a:t>echo “&lt;</a:t>
            </a:r>
            <a:r>
              <a:rPr lang="en-US" altLang="ko-KR" dirty="0" err="1" smtClean="0"/>
              <a:t>br</a:t>
            </a:r>
            <a:r>
              <a:rPr lang="en-US" altLang="ko-KR" dirty="0" smtClean="0"/>
              <a:t>&gt;”;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?&gt;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10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60876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11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Types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Types</a:t>
            </a:r>
          </a:p>
          <a:p>
            <a:pPr lvl="1"/>
            <a:r>
              <a:rPr lang="en-US" altLang="ko-KR" dirty="0" smtClean="0"/>
              <a:t>String</a:t>
            </a:r>
            <a:endParaRPr lang="en-US" altLang="ko-KR" dirty="0"/>
          </a:p>
          <a:p>
            <a:pPr lvl="1"/>
            <a:r>
              <a:rPr lang="en-US" altLang="ko-KR" dirty="0" smtClean="0"/>
              <a:t>Integer</a:t>
            </a:r>
            <a:endParaRPr lang="en-US" altLang="ko-KR" dirty="0"/>
          </a:p>
          <a:p>
            <a:pPr lvl="1"/>
            <a:r>
              <a:rPr lang="en-US" altLang="ko-KR" dirty="0" smtClean="0"/>
              <a:t>Float </a:t>
            </a:r>
            <a:r>
              <a:rPr lang="en-US" altLang="ko-KR" dirty="0"/>
              <a:t>(floating point numbers - also called double)</a:t>
            </a:r>
          </a:p>
          <a:p>
            <a:pPr lvl="1"/>
            <a:r>
              <a:rPr lang="en-US" altLang="ko-KR" dirty="0" smtClean="0"/>
              <a:t>Boolean</a:t>
            </a:r>
            <a:endParaRPr lang="en-US" altLang="ko-KR" dirty="0"/>
          </a:p>
          <a:p>
            <a:pPr lvl="1"/>
            <a:r>
              <a:rPr lang="en-US" altLang="ko-KR" dirty="0" smtClean="0"/>
              <a:t>Array</a:t>
            </a:r>
            <a:endParaRPr lang="en-US" altLang="ko-KR" dirty="0"/>
          </a:p>
          <a:p>
            <a:pPr lvl="1"/>
            <a:r>
              <a:rPr lang="en-US" altLang="ko-KR" dirty="0" smtClean="0"/>
              <a:t>Object</a:t>
            </a:r>
            <a:endParaRPr lang="en-US" altLang="ko-KR" dirty="0"/>
          </a:p>
          <a:p>
            <a:pPr lvl="1"/>
            <a:r>
              <a:rPr lang="en-US" altLang="ko-KR" dirty="0" smtClean="0"/>
              <a:t>NULL</a:t>
            </a:r>
            <a:endParaRPr lang="en-US" altLang="ko-KR" dirty="0"/>
          </a:p>
          <a:p>
            <a:pPr lvl="1"/>
            <a:r>
              <a:rPr lang="en-US" altLang="ko-KR" dirty="0" smtClean="0"/>
              <a:t>Resource</a:t>
            </a:r>
          </a:p>
          <a:p>
            <a:r>
              <a:rPr lang="ko-KR" altLang="en-US" dirty="0" smtClean="0"/>
              <a:t>선언할 필요 없이 상황에 따라 자동으로 지정</a:t>
            </a:r>
            <a:endParaRPr lang="en-US" altLang="ko-KR" dirty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4581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> </a:t>
            </a:r>
            <a:br>
              <a:rPr lang="en-US" altLang="ko-KR" dirty="0"/>
            </a:br>
            <a:r>
              <a:rPr lang="en-US" altLang="ko-KR" dirty="0"/>
              <a:t>$x = 5985</a:t>
            </a:r>
            <a:r>
              <a:rPr lang="en-US" altLang="ko-KR" dirty="0" smtClean="0"/>
              <a:t>;</a:t>
            </a:r>
            <a:br>
              <a:rPr lang="en-US" altLang="ko-KR" dirty="0" smtClean="0"/>
            </a:br>
            <a:r>
              <a:rPr lang="en-US" altLang="ko-KR" dirty="0" smtClean="0"/>
              <a:t>$y=10.36;</a:t>
            </a:r>
            <a:br>
              <a:rPr lang="en-US" altLang="ko-KR" dirty="0" smtClean="0"/>
            </a:br>
            <a:r>
              <a:rPr lang="en-US" altLang="ko-KR" dirty="0" smtClean="0"/>
              <a:t>$z=“hello!”;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err="1"/>
              <a:t>var_dump</a:t>
            </a:r>
            <a:r>
              <a:rPr lang="en-US" altLang="ko-KR" dirty="0"/>
              <a:t>($x</a:t>
            </a:r>
            <a:r>
              <a:rPr lang="en-US" altLang="ko-KR" dirty="0" smtClean="0"/>
              <a:t>);</a:t>
            </a:r>
            <a:br>
              <a:rPr lang="en-US" altLang="ko-KR" dirty="0" smtClean="0"/>
            </a:br>
            <a:r>
              <a:rPr lang="en-US" altLang="ko-KR" dirty="0"/>
              <a:t>echo “&lt;</a:t>
            </a:r>
            <a:r>
              <a:rPr lang="en-US" altLang="ko-KR" dirty="0" err="1"/>
              <a:t>br</a:t>
            </a:r>
            <a:r>
              <a:rPr lang="en-US" altLang="ko-KR" dirty="0"/>
              <a:t>&gt;”;</a:t>
            </a:r>
            <a:br>
              <a:rPr lang="en-US" altLang="ko-KR" dirty="0"/>
            </a:br>
            <a:r>
              <a:rPr lang="en-US" altLang="ko-KR" dirty="0" err="1"/>
              <a:t>var_dump</a:t>
            </a:r>
            <a:r>
              <a:rPr lang="en-US" altLang="ko-KR" dirty="0"/>
              <a:t>($y);</a:t>
            </a:r>
            <a:br>
              <a:rPr lang="en-US" altLang="ko-KR" dirty="0"/>
            </a:br>
            <a:r>
              <a:rPr lang="en-US" altLang="ko-KR" dirty="0"/>
              <a:t>echo “&lt;</a:t>
            </a:r>
            <a:r>
              <a:rPr lang="en-US" altLang="ko-KR" dirty="0" err="1"/>
              <a:t>br</a:t>
            </a:r>
            <a:r>
              <a:rPr lang="en-US" altLang="ko-KR" dirty="0"/>
              <a:t>&gt;”;</a:t>
            </a:r>
            <a:br>
              <a:rPr lang="en-US" altLang="ko-KR" dirty="0"/>
            </a:br>
            <a:r>
              <a:rPr lang="en-US" altLang="ko-KR" dirty="0" err="1"/>
              <a:t>var_dump</a:t>
            </a:r>
            <a:r>
              <a:rPr lang="en-US" altLang="ko-KR" dirty="0" smtClean="0"/>
              <a:t>($z);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?&gt;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12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3130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2600" dirty="0"/>
              <a:t>&lt;?</a:t>
            </a:r>
            <a:r>
              <a:rPr lang="en-US" altLang="ko-KR" sz="2600" dirty="0" err="1"/>
              <a:t>php</a:t>
            </a:r>
            <a:r>
              <a:rPr lang="en-US" altLang="ko-KR" sz="2600" dirty="0"/>
              <a:t/>
            </a:r>
            <a:br>
              <a:rPr lang="en-US" altLang="ko-KR" sz="2600" dirty="0"/>
            </a:br>
            <a:r>
              <a:rPr lang="en-US" altLang="ko-KR" sz="2600" dirty="0"/>
              <a:t>echo </a:t>
            </a:r>
            <a:r>
              <a:rPr lang="en-US" altLang="ko-KR" sz="2600" dirty="0" err="1"/>
              <a:t>strlen</a:t>
            </a:r>
            <a:r>
              <a:rPr lang="en-US" altLang="ko-KR" sz="2600" dirty="0"/>
              <a:t>("Hello world!"); // outputs </a:t>
            </a:r>
            <a:r>
              <a:rPr lang="en-US" altLang="ko-KR" sz="2600" dirty="0" smtClean="0"/>
              <a:t>12</a:t>
            </a:r>
            <a:br>
              <a:rPr lang="en-US" altLang="ko-KR" sz="2600" dirty="0" smtClean="0"/>
            </a:br>
            <a:r>
              <a:rPr lang="en-US" altLang="ko-KR" sz="2600" dirty="0"/>
              <a:t>echo </a:t>
            </a:r>
            <a:r>
              <a:rPr lang="en-US" altLang="ko-KR" sz="2600" dirty="0" err="1"/>
              <a:t>str_word_count</a:t>
            </a:r>
            <a:r>
              <a:rPr lang="en-US" altLang="ko-KR" sz="2600" dirty="0"/>
              <a:t>("Hello world!"); // outputs </a:t>
            </a:r>
            <a:r>
              <a:rPr lang="en-US" altLang="ko-KR" sz="2600" dirty="0" smtClean="0"/>
              <a:t>2</a:t>
            </a:r>
            <a:br>
              <a:rPr lang="en-US" altLang="ko-KR" sz="2600" dirty="0" smtClean="0"/>
            </a:br>
            <a:r>
              <a:rPr lang="en-US" altLang="ko-KR" sz="2600" dirty="0"/>
              <a:t>echo </a:t>
            </a:r>
            <a:r>
              <a:rPr lang="en-US" altLang="ko-KR" sz="2600" dirty="0" err="1"/>
              <a:t>strrev</a:t>
            </a:r>
            <a:r>
              <a:rPr lang="en-US" altLang="ko-KR" sz="2600" dirty="0"/>
              <a:t>("Hello world!"); // outputs !</a:t>
            </a:r>
            <a:r>
              <a:rPr lang="en-US" altLang="ko-KR" sz="2600" dirty="0" err="1"/>
              <a:t>dlrow</a:t>
            </a:r>
            <a:r>
              <a:rPr lang="en-US" altLang="ko-KR" sz="2600" dirty="0"/>
              <a:t> </a:t>
            </a:r>
            <a:r>
              <a:rPr lang="en-US" altLang="ko-KR" sz="2600" dirty="0" err="1" smtClean="0"/>
              <a:t>olleH</a:t>
            </a:r>
            <a:r>
              <a:rPr lang="en-US" altLang="ko-KR" sz="2600" dirty="0" smtClean="0"/>
              <a:t/>
            </a:r>
            <a:br>
              <a:rPr lang="en-US" altLang="ko-KR" sz="2600" dirty="0" smtClean="0"/>
            </a:br>
            <a:r>
              <a:rPr lang="en-US" altLang="ko-KR" sz="2600" dirty="0"/>
              <a:t>echo </a:t>
            </a:r>
            <a:r>
              <a:rPr lang="en-US" altLang="ko-KR" sz="2600" dirty="0" err="1"/>
              <a:t>strpos</a:t>
            </a:r>
            <a:r>
              <a:rPr lang="en-US" altLang="ko-KR" sz="2600" dirty="0"/>
              <a:t>("Hello world!", "world"); // outputs 6</a:t>
            </a:r>
            <a:br>
              <a:rPr lang="en-US" altLang="ko-KR" sz="2600" dirty="0"/>
            </a:br>
            <a:r>
              <a:rPr lang="en-US" altLang="ko-KR" sz="2600" dirty="0"/>
              <a:t>echo </a:t>
            </a:r>
            <a:r>
              <a:rPr lang="en-US" altLang="ko-KR" sz="2600" dirty="0" err="1"/>
              <a:t>str_replace</a:t>
            </a:r>
            <a:r>
              <a:rPr lang="en-US" altLang="ko-KR" sz="2600" dirty="0"/>
              <a:t>("world", "Dolly", "Hello world!"); // outputs Hello Dolly!</a:t>
            </a:r>
            <a:br>
              <a:rPr lang="en-US" altLang="ko-KR" sz="2600" dirty="0"/>
            </a:br>
            <a:r>
              <a:rPr lang="en-US" altLang="ko-KR" sz="2600" dirty="0" smtClean="0"/>
              <a:t>?&gt;</a:t>
            </a:r>
            <a:endParaRPr lang="ko-KR" altLang="en-US" sz="26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13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Strings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7156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define(</a:t>
            </a:r>
            <a:r>
              <a:rPr lang="en-US" altLang="ko-KR" i="1" dirty="0"/>
              <a:t>name</a:t>
            </a:r>
            <a:r>
              <a:rPr lang="en-US" altLang="ko-KR" dirty="0"/>
              <a:t>, </a:t>
            </a:r>
            <a:r>
              <a:rPr lang="en-US" altLang="ko-KR" i="1" dirty="0"/>
              <a:t>value</a:t>
            </a:r>
            <a:r>
              <a:rPr lang="en-US" altLang="ko-KR" dirty="0"/>
              <a:t>, </a:t>
            </a:r>
            <a:r>
              <a:rPr lang="en-US" altLang="ko-KR" i="1" dirty="0"/>
              <a:t>case-insensitive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global</a:t>
            </a:r>
          </a:p>
          <a:p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define("GREETING", "Welcome to W3Schools.com!", true);</a:t>
            </a:r>
            <a:br>
              <a:rPr lang="en-US" altLang="ko-KR" dirty="0"/>
            </a:br>
            <a:r>
              <a:rPr lang="en-US" altLang="ko-KR" dirty="0"/>
              <a:t>echo greeting;</a:t>
            </a:r>
            <a:br>
              <a:rPr lang="en-US" altLang="ko-KR" dirty="0"/>
            </a:br>
            <a:r>
              <a:rPr lang="en-US" altLang="ko-KR" dirty="0"/>
              <a:t>?&gt;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14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Constants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4893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Arithmatic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15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Operators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133973"/>
              </p:ext>
            </p:extLst>
          </p:nvPr>
        </p:nvGraphicFramePr>
        <p:xfrm>
          <a:off x="827584" y="2181906"/>
          <a:ext cx="7227625" cy="4167311"/>
        </p:xfrm>
        <a:graphic>
          <a:graphicData uri="http://schemas.openxmlformats.org/drawingml/2006/table">
            <a:tbl>
              <a:tblPr/>
              <a:tblGrid>
                <a:gridCol w="1204605"/>
                <a:gridCol w="1606138"/>
                <a:gridCol w="1606138"/>
                <a:gridCol w="2810744"/>
              </a:tblGrid>
              <a:tr h="539567"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</a:rPr>
                        <a:t>Operator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Name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Example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effectLst/>
                        </a:rPr>
                        <a:t>Result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9567">
                <a:tc>
                  <a:txBody>
                    <a:bodyPr/>
                    <a:lstStyle/>
                    <a:p>
                      <a:r>
                        <a:rPr lang="en-US" altLang="ko-KR" sz="1700"/>
                        <a:t>+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Addition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$x + $y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Sum of $x and $y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9567">
                <a:tc>
                  <a:txBody>
                    <a:bodyPr/>
                    <a:lstStyle/>
                    <a:p>
                      <a:r>
                        <a:rPr lang="en-US" altLang="ko-KR" sz="1700"/>
                        <a:t>-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Subtraction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$x - $y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Difference of $x and $y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9567">
                <a:tc>
                  <a:txBody>
                    <a:bodyPr/>
                    <a:lstStyle/>
                    <a:p>
                      <a:r>
                        <a:rPr lang="ko-KR" altLang="en-US" sz="1700"/>
                        <a:t>*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Multiplication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$x * $y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Product of $x and $y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9567">
                <a:tc>
                  <a:txBody>
                    <a:bodyPr/>
                    <a:lstStyle/>
                    <a:p>
                      <a:r>
                        <a:rPr lang="en-US" altLang="ko-KR" sz="1700"/>
                        <a:t>/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Division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$x / $y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Quotient of $x and $y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9567">
                <a:tc>
                  <a:txBody>
                    <a:bodyPr/>
                    <a:lstStyle/>
                    <a:p>
                      <a:r>
                        <a:rPr lang="en-US" altLang="ko-KR" sz="1700"/>
                        <a:t>%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Modulus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$x % $y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Remainder of $x divided by $y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0551">
                <a:tc>
                  <a:txBody>
                    <a:bodyPr/>
                    <a:lstStyle/>
                    <a:p>
                      <a:r>
                        <a:rPr lang="ko-KR" altLang="en-US" sz="1700"/>
                        <a:t>**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Exponentiation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$x ** $y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Result of raising $x to the $</a:t>
                      </a:r>
                      <a:r>
                        <a:rPr lang="en-US" sz="1700" dirty="0" err="1"/>
                        <a:t>y'th</a:t>
                      </a:r>
                      <a:r>
                        <a:rPr lang="en-US" sz="1700" dirty="0"/>
                        <a:t> power (Introduced in PHP 5.6)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198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US" altLang="ko-KR" dirty="0" smtClean="0"/>
              <a:t>Assignment</a:t>
            </a:r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16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692831"/>
              </p:ext>
            </p:extLst>
          </p:nvPr>
        </p:nvGraphicFramePr>
        <p:xfrm>
          <a:off x="457200" y="1760057"/>
          <a:ext cx="8003232" cy="3613158"/>
        </p:xfrm>
        <a:graphic>
          <a:graphicData uri="http://schemas.openxmlformats.org/drawingml/2006/table">
            <a:tbl>
              <a:tblPr/>
              <a:tblGrid>
                <a:gridCol w="1594520"/>
                <a:gridCol w="1517848"/>
                <a:gridCol w="4890864"/>
              </a:tblGrid>
              <a:tr h="46621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Assignment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Same as...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5874">
                <a:tc>
                  <a:txBody>
                    <a:bodyPr/>
                    <a:lstStyle/>
                    <a:p>
                      <a:r>
                        <a:rPr lang="en-US"/>
                        <a:t>x = 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x = 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The left operand gets set to the value of the expression on the right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6214">
                <a:tc>
                  <a:txBody>
                    <a:bodyPr/>
                    <a:lstStyle/>
                    <a:p>
                      <a:r>
                        <a:rPr lang="en-US"/>
                        <a:t>x += 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x = x + 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Addition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6214">
                <a:tc>
                  <a:txBody>
                    <a:bodyPr/>
                    <a:lstStyle/>
                    <a:p>
                      <a:r>
                        <a:rPr lang="en-US"/>
                        <a:t>x -= 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x = x - 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Subtraction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6214">
                <a:tc>
                  <a:txBody>
                    <a:bodyPr/>
                    <a:lstStyle/>
                    <a:p>
                      <a:r>
                        <a:rPr lang="en-US"/>
                        <a:t>x *= 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x = x * 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Multiplication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6214">
                <a:tc>
                  <a:txBody>
                    <a:bodyPr/>
                    <a:lstStyle/>
                    <a:p>
                      <a:r>
                        <a:rPr lang="en-US"/>
                        <a:t>x /= 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x = x / 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Division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6214">
                <a:tc>
                  <a:txBody>
                    <a:bodyPr/>
                    <a:lstStyle/>
                    <a:p>
                      <a:r>
                        <a:rPr lang="en-US"/>
                        <a:t>x %= 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x = x % 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Modulus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755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US" altLang="ko-KR" dirty="0" smtClean="0"/>
              <a:t>Comparison</a:t>
            </a:r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17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263095"/>
              </p:ext>
            </p:extLst>
          </p:nvPr>
        </p:nvGraphicFramePr>
        <p:xfrm>
          <a:off x="539551" y="1052738"/>
          <a:ext cx="8280921" cy="5026966"/>
        </p:xfrm>
        <a:graphic>
          <a:graphicData uri="http://schemas.openxmlformats.org/drawingml/2006/table">
            <a:tbl>
              <a:tblPr/>
              <a:tblGrid>
                <a:gridCol w="1380154"/>
                <a:gridCol w="2024224"/>
                <a:gridCol w="1380154"/>
                <a:gridCol w="3496389"/>
              </a:tblGrid>
              <a:tr h="463010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Operator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Name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Example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Result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010">
                <a:tc>
                  <a:txBody>
                    <a:bodyPr/>
                    <a:lstStyle/>
                    <a:p>
                      <a:r>
                        <a:rPr lang="en-US" altLang="ko-KR" sz="1200"/>
                        <a:t>==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Equal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$x == $y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Returns true if $x is equal to $y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1443">
                <a:tc>
                  <a:txBody>
                    <a:bodyPr/>
                    <a:lstStyle/>
                    <a:p>
                      <a:r>
                        <a:rPr lang="en-US" altLang="ko-KR" sz="1200"/>
                        <a:t>===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Identical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$x === $y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Returns true if $x is equal to $y, and they are of the same type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010">
                <a:tc>
                  <a:txBody>
                    <a:bodyPr/>
                    <a:lstStyle/>
                    <a:p>
                      <a:r>
                        <a:rPr lang="en-US" altLang="ko-KR" sz="1200"/>
                        <a:t>!=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Not equal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$x != $y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Returns true if $x is not equal to $y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010">
                <a:tc>
                  <a:txBody>
                    <a:bodyPr/>
                    <a:lstStyle/>
                    <a:p>
                      <a:r>
                        <a:rPr lang="en-US" altLang="ko-KR" sz="1200"/>
                        <a:t>&lt;&gt;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Not equal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$x &lt;&gt; $y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Returns true if $x is not equal to $y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1443">
                <a:tc>
                  <a:txBody>
                    <a:bodyPr/>
                    <a:lstStyle/>
                    <a:p>
                      <a:r>
                        <a:rPr lang="en-US" altLang="ko-KR" sz="1200"/>
                        <a:t>!==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Not identical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$x !== $y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Returns true if $x is not equal to $y, or they are not of the same type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010">
                <a:tc>
                  <a:txBody>
                    <a:bodyPr/>
                    <a:lstStyle/>
                    <a:p>
                      <a:r>
                        <a:rPr lang="en-US" altLang="ko-KR" sz="1200"/>
                        <a:t>&gt;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Greater than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$x &gt; $y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Returns true if $x is greater than $y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010">
                <a:tc>
                  <a:txBody>
                    <a:bodyPr/>
                    <a:lstStyle/>
                    <a:p>
                      <a:r>
                        <a:rPr lang="en-US" altLang="ko-KR" sz="1200"/>
                        <a:t>&lt;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Less than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$x &lt; $y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Returns true if $x is less than $y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010">
                <a:tc>
                  <a:txBody>
                    <a:bodyPr/>
                    <a:lstStyle/>
                    <a:p>
                      <a:r>
                        <a:rPr lang="en-US" altLang="ko-KR" sz="1200"/>
                        <a:t>&gt;=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Greater than or equal to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$x &gt;= $y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Returns true if $x is greater than or equal to $y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010">
                <a:tc>
                  <a:txBody>
                    <a:bodyPr/>
                    <a:lstStyle/>
                    <a:p>
                      <a:r>
                        <a:rPr lang="en-US" altLang="ko-KR" sz="1200"/>
                        <a:t>&lt;=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Less than or equal to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$x &lt;= $y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Returns true if $x is less than or equal </a:t>
                      </a:r>
                    </a:p>
                  </a:txBody>
                  <a:tcPr marL="59552" marR="59552" marT="29776" marB="29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249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US" altLang="ko-KR" dirty="0" smtClean="0"/>
              <a:t>Increment/decrement</a:t>
            </a:r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18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847221"/>
              </p:ext>
            </p:extLst>
          </p:nvPr>
        </p:nvGraphicFramePr>
        <p:xfrm>
          <a:off x="457200" y="2262981"/>
          <a:ext cx="8075240" cy="2174130"/>
        </p:xfrm>
        <a:graphic>
          <a:graphicData uri="http://schemas.openxmlformats.org/drawingml/2006/table">
            <a:tbl>
              <a:tblPr/>
              <a:tblGrid>
                <a:gridCol w="1345873"/>
                <a:gridCol w="1794498"/>
                <a:gridCol w="4934869"/>
              </a:tblGrid>
              <a:tr h="434826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Operator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826">
                <a:tc>
                  <a:txBody>
                    <a:bodyPr/>
                    <a:lstStyle/>
                    <a:p>
                      <a:r>
                        <a:rPr lang="en-US"/>
                        <a:t>++$x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Pre-increment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Increments $x by one, then returns $x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826">
                <a:tc>
                  <a:txBody>
                    <a:bodyPr/>
                    <a:lstStyle/>
                    <a:p>
                      <a:r>
                        <a:rPr lang="en-US"/>
                        <a:t>$x++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Post-increment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Returns $x, then increments $x by one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826">
                <a:tc>
                  <a:txBody>
                    <a:bodyPr/>
                    <a:lstStyle/>
                    <a:p>
                      <a:r>
                        <a:rPr lang="en-US"/>
                        <a:t>--$x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Pre-decrement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Decrements $x by one, then returns $x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826">
                <a:tc>
                  <a:txBody>
                    <a:bodyPr/>
                    <a:lstStyle/>
                    <a:p>
                      <a:r>
                        <a:rPr lang="en-US"/>
                        <a:t>$x--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Post-decrement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$x, then decrements $x by one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999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US" altLang="ko-KR" dirty="0" smtClean="0"/>
              <a:t>Logical</a:t>
            </a:r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19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378988"/>
              </p:ext>
            </p:extLst>
          </p:nvPr>
        </p:nvGraphicFramePr>
        <p:xfrm>
          <a:off x="457200" y="1760061"/>
          <a:ext cx="8229600" cy="3383280"/>
        </p:xfrm>
        <a:graphic>
          <a:graphicData uri="http://schemas.openxmlformats.org/drawingml/2006/table">
            <a:tbl>
              <a:tblPr/>
              <a:tblGrid>
                <a:gridCol w="1371600"/>
                <a:gridCol w="1828800"/>
                <a:gridCol w="1828800"/>
                <a:gridCol w="3200400"/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Operator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Example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Result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and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And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$x and $y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True if both $x and $y are true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$x or $y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True if either $x or $y is true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xor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Xor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$x xor $y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True if either $x or $y is true, but not both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ko-KR"/>
                        <a:t>&amp;&amp;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And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$x &amp;&amp; $y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True if both $x and $y are true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ko-KR"/>
                        <a:t>||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$x || $y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True if either $x or $y is true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ko-KR"/>
                        <a:t>!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Not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!$x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 if $x is not true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159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PHP?</a:t>
            </a:r>
            <a:endParaRPr lang="en-US" sz="16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PHP?: “PHP: Hypertext Preprocessor “</a:t>
            </a:r>
          </a:p>
          <a:p>
            <a:r>
              <a:rPr lang="en-US" dirty="0" smtClean="0"/>
              <a:t>PHP</a:t>
            </a:r>
          </a:p>
          <a:p>
            <a:pPr lvl="1"/>
            <a:r>
              <a:rPr lang="en-US" dirty="0" smtClean="0"/>
              <a:t>First version in 1994 by </a:t>
            </a:r>
            <a:r>
              <a:rPr lang="en-US" dirty="0" err="1" smtClean="0"/>
              <a:t>Rasmus</a:t>
            </a:r>
            <a:r>
              <a:rPr lang="en-US" dirty="0" smtClean="0"/>
              <a:t> </a:t>
            </a:r>
            <a:r>
              <a:rPr lang="en-US" dirty="0" err="1" smtClean="0"/>
              <a:t>Lerdorf</a:t>
            </a:r>
            <a:endParaRPr lang="en-US" dirty="0" smtClean="0"/>
          </a:p>
          <a:p>
            <a:pPr lvl="1"/>
            <a:r>
              <a:rPr lang="en-US" dirty="0" smtClean="0"/>
              <a:t>Server-sided scripting language</a:t>
            </a:r>
          </a:p>
          <a:p>
            <a:pPr lvl="1"/>
            <a:r>
              <a:rPr lang="en-US" dirty="0" err="1" smtClean="0"/>
              <a:t>integrats</a:t>
            </a:r>
            <a:r>
              <a:rPr lang="en-US" dirty="0" smtClean="0"/>
              <a:t> with popular DBs &amp; supports number of major protocols (POP3, IMAP, LDAP, etc.)</a:t>
            </a:r>
          </a:p>
          <a:p>
            <a:pPr lvl="1"/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forgiving</a:t>
            </a:r>
          </a:p>
          <a:p>
            <a:pPr lvl="1"/>
            <a:r>
              <a:rPr lang="en-US" dirty="0" smtClean="0"/>
              <a:t>C like </a:t>
            </a:r>
          </a:p>
          <a:p>
            <a:pPr lvl="1"/>
            <a:r>
              <a:rPr lang="en-US" dirty="0" smtClean="0"/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2779080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US" altLang="ko-KR" dirty="0" smtClean="0"/>
              <a:t>Array</a:t>
            </a:r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20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400377"/>
              </p:ext>
            </p:extLst>
          </p:nvPr>
        </p:nvGraphicFramePr>
        <p:xfrm>
          <a:off x="663069" y="1412776"/>
          <a:ext cx="7817861" cy="4525965"/>
        </p:xfrm>
        <a:graphic>
          <a:graphicData uri="http://schemas.openxmlformats.org/drawingml/2006/table">
            <a:tbl>
              <a:tblPr/>
              <a:tblGrid>
                <a:gridCol w="1302977"/>
                <a:gridCol w="1563572"/>
                <a:gridCol w="1476708"/>
                <a:gridCol w="3474604"/>
              </a:tblGrid>
              <a:tr h="576032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Operator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Name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Example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Result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32">
                <a:tc>
                  <a:txBody>
                    <a:bodyPr/>
                    <a:lstStyle/>
                    <a:p>
                      <a:r>
                        <a:rPr lang="en-US" altLang="ko-KR" sz="1600"/>
                        <a:t>+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Union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$x + $y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Union of $x and $y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32">
                <a:tc>
                  <a:txBody>
                    <a:bodyPr/>
                    <a:lstStyle/>
                    <a:p>
                      <a:r>
                        <a:rPr lang="en-US" altLang="ko-KR" sz="1600"/>
                        <a:t>==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Equality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$x == $y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Returns true if $x and $y have the same key/value pairs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9773">
                <a:tc>
                  <a:txBody>
                    <a:bodyPr/>
                    <a:lstStyle/>
                    <a:p>
                      <a:r>
                        <a:rPr lang="en-US" altLang="ko-KR" sz="1600"/>
                        <a:t>===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Identity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$x === $y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Returns true if $x and $y have the same key/value pairs in the same order and of the same types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32">
                <a:tc>
                  <a:txBody>
                    <a:bodyPr/>
                    <a:lstStyle/>
                    <a:p>
                      <a:r>
                        <a:rPr lang="en-US" altLang="ko-KR" sz="1600"/>
                        <a:t>!=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Inequality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$x != $y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Returns true if $x is not equal to $y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32">
                <a:tc>
                  <a:txBody>
                    <a:bodyPr/>
                    <a:lstStyle/>
                    <a:p>
                      <a:r>
                        <a:rPr lang="en-US" altLang="ko-KR" sz="1600"/>
                        <a:t>&lt;&gt;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Inequality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$x &lt;&gt; $y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Returns true if $x is not equal to $y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32">
                <a:tc>
                  <a:txBody>
                    <a:bodyPr/>
                    <a:lstStyle/>
                    <a:p>
                      <a:r>
                        <a:rPr lang="en-US" altLang="ko-KR" sz="1600"/>
                        <a:t>!==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Non-identity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$x !== $y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Returns true if $x is not identical to $y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489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$t = date("H");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if ($t &lt; "10") {</a:t>
            </a:r>
            <a:br>
              <a:rPr lang="en-US" altLang="ko-KR" dirty="0"/>
            </a:br>
            <a:r>
              <a:rPr lang="en-US" altLang="ko-KR" dirty="0"/>
              <a:t>    echo "Have a good morning!";</a:t>
            </a:r>
            <a:br>
              <a:rPr lang="en-US" altLang="ko-KR" dirty="0"/>
            </a:br>
            <a:r>
              <a:rPr lang="en-US" altLang="ko-KR" dirty="0"/>
              <a:t>} </a:t>
            </a:r>
            <a:r>
              <a:rPr lang="en-US" altLang="ko-KR" dirty="0" err="1"/>
              <a:t>elseif</a:t>
            </a:r>
            <a:r>
              <a:rPr lang="en-US" altLang="ko-KR" dirty="0"/>
              <a:t> ($t &lt; "20") {</a:t>
            </a:r>
            <a:br>
              <a:rPr lang="en-US" altLang="ko-KR" dirty="0"/>
            </a:br>
            <a:r>
              <a:rPr lang="en-US" altLang="ko-KR" dirty="0"/>
              <a:t>    echo "Have a good day!";</a:t>
            </a:r>
            <a:br>
              <a:rPr lang="en-US" altLang="ko-KR" dirty="0"/>
            </a:br>
            <a:r>
              <a:rPr lang="en-US" altLang="ko-KR" dirty="0"/>
              <a:t>} else {</a:t>
            </a:r>
            <a:br>
              <a:rPr lang="en-US" altLang="ko-KR" dirty="0"/>
            </a:br>
            <a:r>
              <a:rPr lang="en-US" altLang="ko-KR" dirty="0"/>
              <a:t>    echo "Have a good night!";</a:t>
            </a:r>
            <a:br>
              <a:rPr lang="en-US" altLang="ko-KR" dirty="0"/>
            </a:br>
            <a:r>
              <a:rPr lang="en-US" altLang="ko-KR" dirty="0"/>
              <a:t>}</a:t>
            </a:r>
            <a:br>
              <a:rPr lang="en-US" altLang="ko-KR" dirty="0"/>
            </a:br>
            <a:r>
              <a:rPr lang="en-US" altLang="ko-KR" dirty="0"/>
              <a:t>?&gt;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21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if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45225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$</a:t>
            </a:r>
            <a:r>
              <a:rPr lang="en-US" altLang="ko-KR" dirty="0" err="1"/>
              <a:t>favcolor</a:t>
            </a:r>
            <a:r>
              <a:rPr lang="en-US" altLang="ko-KR" dirty="0"/>
              <a:t> = "red";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switch ($</a:t>
            </a:r>
            <a:r>
              <a:rPr lang="en-US" altLang="ko-KR" dirty="0" err="1"/>
              <a:t>favcolor</a:t>
            </a:r>
            <a:r>
              <a:rPr lang="en-US" altLang="ko-KR" dirty="0"/>
              <a:t>) {</a:t>
            </a:r>
            <a:br>
              <a:rPr lang="en-US" altLang="ko-KR" dirty="0"/>
            </a:br>
            <a:r>
              <a:rPr lang="en-US" altLang="ko-KR" dirty="0"/>
              <a:t>    case "red":</a:t>
            </a:r>
            <a:br>
              <a:rPr lang="en-US" altLang="ko-KR" dirty="0"/>
            </a:br>
            <a:r>
              <a:rPr lang="en-US" altLang="ko-KR" dirty="0"/>
              <a:t>        echo "Your favorite color is red!";</a:t>
            </a:r>
            <a:br>
              <a:rPr lang="en-US" altLang="ko-KR" dirty="0"/>
            </a:br>
            <a:r>
              <a:rPr lang="en-US" altLang="ko-KR" dirty="0"/>
              <a:t>        break;</a:t>
            </a:r>
            <a:br>
              <a:rPr lang="en-US" altLang="ko-KR" dirty="0"/>
            </a:br>
            <a:r>
              <a:rPr lang="en-US" altLang="ko-KR" dirty="0"/>
              <a:t>    case "blue":</a:t>
            </a:r>
            <a:br>
              <a:rPr lang="en-US" altLang="ko-KR" dirty="0"/>
            </a:br>
            <a:r>
              <a:rPr lang="en-US" altLang="ko-KR" dirty="0"/>
              <a:t>        echo "Your favorite color is blue!";</a:t>
            </a:r>
            <a:br>
              <a:rPr lang="en-US" altLang="ko-KR" dirty="0"/>
            </a:br>
            <a:r>
              <a:rPr lang="en-US" altLang="ko-KR" dirty="0"/>
              <a:t>        break;</a:t>
            </a:r>
            <a:br>
              <a:rPr lang="en-US" altLang="ko-KR" dirty="0"/>
            </a:br>
            <a:r>
              <a:rPr lang="en-US" altLang="ko-KR" dirty="0"/>
              <a:t>    case "green":</a:t>
            </a:r>
            <a:br>
              <a:rPr lang="en-US" altLang="ko-KR" dirty="0"/>
            </a:br>
            <a:r>
              <a:rPr lang="en-US" altLang="ko-KR" dirty="0"/>
              <a:t>        echo "Your favorite color is green!";</a:t>
            </a:r>
            <a:br>
              <a:rPr lang="en-US" altLang="ko-KR" dirty="0"/>
            </a:br>
            <a:r>
              <a:rPr lang="en-US" altLang="ko-KR" dirty="0"/>
              <a:t>        break;</a:t>
            </a:r>
            <a:br>
              <a:rPr lang="en-US" altLang="ko-KR" dirty="0"/>
            </a:br>
            <a:r>
              <a:rPr lang="en-US" altLang="ko-KR" dirty="0"/>
              <a:t>    default:</a:t>
            </a:r>
            <a:br>
              <a:rPr lang="en-US" altLang="ko-KR" dirty="0"/>
            </a:br>
            <a:r>
              <a:rPr lang="en-US" altLang="ko-KR" dirty="0"/>
              <a:t>        echo "Your favorite color is neither red, blue, nor green!";</a:t>
            </a:r>
            <a:br>
              <a:rPr lang="en-US" altLang="ko-KR" dirty="0"/>
            </a:br>
            <a:r>
              <a:rPr lang="en-US" altLang="ko-KR" dirty="0"/>
              <a:t>}</a:t>
            </a:r>
            <a:br>
              <a:rPr lang="en-US" altLang="ko-KR" dirty="0"/>
            </a:br>
            <a:r>
              <a:rPr lang="en-US" altLang="ko-KR" dirty="0"/>
              <a:t>?&gt;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22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switch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2984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> </a:t>
            </a:r>
            <a:br>
              <a:rPr lang="en-US" altLang="ko-KR" dirty="0"/>
            </a:br>
            <a:r>
              <a:rPr lang="en-US" altLang="ko-KR" dirty="0"/>
              <a:t>$x = 1; 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while($x &lt;= 5) {</a:t>
            </a:r>
            <a:br>
              <a:rPr lang="en-US" altLang="ko-KR" dirty="0"/>
            </a:br>
            <a:r>
              <a:rPr lang="en-US" altLang="ko-KR" dirty="0"/>
              <a:t>    echo "The number is: $x &lt;</a:t>
            </a:r>
            <a:r>
              <a:rPr lang="en-US" altLang="ko-KR" dirty="0" err="1"/>
              <a:t>br</a:t>
            </a:r>
            <a:r>
              <a:rPr lang="en-US" altLang="ko-KR" dirty="0"/>
              <a:t>&gt;";</a:t>
            </a:r>
            <a:br>
              <a:rPr lang="en-US" altLang="ko-KR" dirty="0"/>
            </a:br>
            <a:r>
              <a:rPr lang="en-US" altLang="ko-KR" dirty="0"/>
              <a:t>    $x++;</a:t>
            </a:r>
            <a:br>
              <a:rPr lang="en-US" altLang="ko-KR" dirty="0"/>
            </a:br>
            <a:r>
              <a:rPr lang="en-US" altLang="ko-KR" dirty="0"/>
              <a:t>} </a:t>
            </a:r>
            <a:br>
              <a:rPr lang="en-US" altLang="ko-KR" dirty="0"/>
            </a:br>
            <a:r>
              <a:rPr lang="en-US" altLang="ko-KR" dirty="0"/>
              <a:t>?&gt; </a:t>
            </a:r>
            <a:endParaRPr lang="en-US" altLang="ko-KR" dirty="0" smtClean="0"/>
          </a:p>
          <a:p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> </a:t>
            </a:r>
            <a:br>
              <a:rPr lang="en-US" altLang="ko-KR" dirty="0"/>
            </a:br>
            <a:r>
              <a:rPr lang="en-US" altLang="ko-KR" dirty="0"/>
              <a:t>$x = 1; 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do {</a:t>
            </a:r>
            <a:br>
              <a:rPr lang="en-US" altLang="ko-KR" dirty="0"/>
            </a:br>
            <a:r>
              <a:rPr lang="en-US" altLang="ko-KR" dirty="0"/>
              <a:t>    echo "The number is: $x &lt;</a:t>
            </a:r>
            <a:r>
              <a:rPr lang="en-US" altLang="ko-KR" dirty="0" err="1"/>
              <a:t>br</a:t>
            </a:r>
            <a:r>
              <a:rPr lang="en-US" altLang="ko-KR" dirty="0"/>
              <a:t>&gt;";</a:t>
            </a:r>
            <a:br>
              <a:rPr lang="en-US" altLang="ko-KR" dirty="0"/>
            </a:br>
            <a:r>
              <a:rPr lang="en-US" altLang="ko-KR" dirty="0"/>
              <a:t>    $x++;</a:t>
            </a:r>
            <a:br>
              <a:rPr lang="en-US" altLang="ko-KR" dirty="0"/>
            </a:br>
            <a:r>
              <a:rPr lang="en-US" altLang="ko-KR" dirty="0"/>
              <a:t>} while ($x &lt;= 5);</a:t>
            </a:r>
            <a:br>
              <a:rPr lang="en-US" altLang="ko-KR" dirty="0"/>
            </a:br>
            <a:r>
              <a:rPr lang="en-US" altLang="ko-KR" dirty="0"/>
              <a:t>?&gt;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23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while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9550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> </a:t>
            </a:r>
            <a:br>
              <a:rPr lang="en-US" altLang="ko-KR" dirty="0"/>
            </a:br>
            <a:r>
              <a:rPr lang="en-US" altLang="ko-KR" dirty="0"/>
              <a:t>for ($x = 0; $x &lt;= 10; $x++) {</a:t>
            </a:r>
            <a:br>
              <a:rPr lang="en-US" altLang="ko-KR" dirty="0"/>
            </a:br>
            <a:r>
              <a:rPr lang="en-US" altLang="ko-KR" dirty="0"/>
              <a:t>    echo "The number is: $x &lt;</a:t>
            </a:r>
            <a:r>
              <a:rPr lang="en-US" altLang="ko-KR" dirty="0" err="1"/>
              <a:t>br</a:t>
            </a:r>
            <a:r>
              <a:rPr lang="en-US" altLang="ko-KR" dirty="0"/>
              <a:t>&gt;";</a:t>
            </a:r>
            <a:br>
              <a:rPr lang="en-US" altLang="ko-KR" dirty="0"/>
            </a:br>
            <a:r>
              <a:rPr lang="en-US" altLang="ko-KR" dirty="0"/>
              <a:t>} </a:t>
            </a:r>
            <a:br>
              <a:rPr lang="en-US" altLang="ko-KR" dirty="0"/>
            </a:br>
            <a:r>
              <a:rPr lang="en-US" altLang="ko-KR" dirty="0"/>
              <a:t>?&gt; </a:t>
            </a:r>
            <a:endParaRPr lang="en-US" altLang="ko-KR" dirty="0" smtClean="0"/>
          </a:p>
          <a:p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> </a:t>
            </a:r>
            <a:br>
              <a:rPr lang="en-US" altLang="ko-KR" dirty="0"/>
            </a:br>
            <a:r>
              <a:rPr lang="en-US" altLang="ko-KR" dirty="0"/>
              <a:t>$colors = array("red", "green", "blue", "yellow"); 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err="1"/>
              <a:t>foreach</a:t>
            </a:r>
            <a:r>
              <a:rPr lang="en-US" altLang="ko-KR" dirty="0"/>
              <a:t> ($colors as $value) {</a:t>
            </a:r>
            <a:br>
              <a:rPr lang="en-US" altLang="ko-KR" dirty="0"/>
            </a:br>
            <a:r>
              <a:rPr lang="en-US" altLang="ko-KR" dirty="0"/>
              <a:t>    echo "$value &lt;</a:t>
            </a:r>
            <a:r>
              <a:rPr lang="en-US" altLang="ko-KR" dirty="0" err="1"/>
              <a:t>br</a:t>
            </a:r>
            <a:r>
              <a:rPr lang="en-US" altLang="ko-KR" dirty="0"/>
              <a:t>&gt;";</a:t>
            </a:r>
            <a:br>
              <a:rPr lang="en-US" altLang="ko-KR" dirty="0"/>
            </a:br>
            <a:r>
              <a:rPr lang="en-US" altLang="ko-KR" dirty="0"/>
              <a:t>}</a:t>
            </a:r>
            <a:br>
              <a:rPr lang="en-US" altLang="ko-KR" dirty="0"/>
            </a:br>
            <a:r>
              <a:rPr lang="en-US" altLang="ko-KR" dirty="0"/>
              <a:t>?&gt;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24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1135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function sum($x, $y) {</a:t>
            </a:r>
            <a:br>
              <a:rPr lang="en-US" altLang="ko-KR" dirty="0"/>
            </a:br>
            <a:r>
              <a:rPr lang="en-US" altLang="ko-KR" dirty="0"/>
              <a:t>    $z = $x + $y;</a:t>
            </a:r>
            <a:br>
              <a:rPr lang="en-US" altLang="ko-KR" dirty="0"/>
            </a:br>
            <a:r>
              <a:rPr lang="en-US" altLang="ko-KR" dirty="0"/>
              <a:t>    return $z;</a:t>
            </a:r>
            <a:br>
              <a:rPr lang="en-US" altLang="ko-KR" dirty="0"/>
            </a:br>
            <a:r>
              <a:rPr lang="en-US" altLang="ko-KR" dirty="0"/>
              <a:t>}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echo "5 + 10 = " . sum(5, 10) . "&lt;</a:t>
            </a:r>
            <a:r>
              <a:rPr lang="en-US" altLang="ko-KR" dirty="0" err="1"/>
              <a:t>br</a:t>
            </a:r>
            <a:r>
              <a:rPr lang="en-US" altLang="ko-KR" dirty="0"/>
              <a:t>&gt;";</a:t>
            </a:r>
            <a:br>
              <a:rPr lang="en-US" altLang="ko-KR" dirty="0"/>
            </a:br>
            <a:r>
              <a:rPr lang="en-US" altLang="ko-KR" dirty="0"/>
              <a:t>echo "7 + 13 = " . sum(7, 13) . "&lt;</a:t>
            </a:r>
            <a:r>
              <a:rPr lang="en-US" altLang="ko-KR" dirty="0" err="1"/>
              <a:t>br</a:t>
            </a:r>
            <a:r>
              <a:rPr lang="en-US" altLang="ko-KR" dirty="0"/>
              <a:t>&gt;";</a:t>
            </a:r>
            <a:br>
              <a:rPr lang="en-US" altLang="ko-KR" dirty="0"/>
            </a:br>
            <a:r>
              <a:rPr lang="en-US" altLang="ko-KR" dirty="0"/>
              <a:t>echo "2 + 4 = " . sum(2, 4);</a:t>
            </a:r>
            <a:br>
              <a:rPr lang="en-US" altLang="ko-KR" dirty="0"/>
            </a:br>
            <a:r>
              <a:rPr lang="en-US" altLang="ko-KR" dirty="0" smtClean="0"/>
              <a:t>?&gt;</a:t>
            </a:r>
          </a:p>
          <a:p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function </a:t>
            </a:r>
            <a:r>
              <a:rPr lang="en-US" altLang="ko-KR" dirty="0" err="1"/>
              <a:t>familyName</a:t>
            </a:r>
            <a:r>
              <a:rPr lang="en-US" altLang="ko-KR" dirty="0"/>
              <a:t>($</a:t>
            </a:r>
            <a:r>
              <a:rPr lang="en-US" altLang="ko-KR" dirty="0" err="1"/>
              <a:t>fname</a:t>
            </a:r>
            <a:r>
              <a:rPr lang="en-US" altLang="ko-KR" dirty="0"/>
              <a:t>, $year) {</a:t>
            </a:r>
            <a:br>
              <a:rPr lang="en-US" altLang="ko-KR" dirty="0"/>
            </a:br>
            <a:r>
              <a:rPr lang="en-US" altLang="ko-KR" dirty="0"/>
              <a:t>    echo "$</a:t>
            </a:r>
            <a:r>
              <a:rPr lang="en-US" altLang="ko-KR" dirty="0" err="1"/>
              <a:t>fname</a:t>
            </a:r>
            <a:r>
              <a:rPr lang="en-US" altLang="ko-KR" dirty="0"/>
              <a:t> </a:t>
            </a:r>
            <a:r>
              <a:rPr lang="en-US" altLang="ko-KR" dirty="0" err="1"/>
              <a:t>Refsnes</a:t>
            </a:r>
            <a:r>
              <a:rPr lang="en-US" altLang="ko-KR" dirty="0"/>
              <a:t>. Born in $year &lt;</a:t>
            </a:r>
            <a:r>
              <a:rPr lang="en-US" altLang="ko-KR" dirty="0" err="1"/>
              <a:t>br</a:t>
            </a:r>
            <a:r>
              <a:rPr lang="en-US" altLang="ko-KR" dirty="0"/>
              <a:t>&gt;";</a:t>
            </a:r>
            <a:br>
              <a:rPr lang="en-US" altLang="ko-KR" dirty="0"/>
            </a:br>
            <a:r>
              <a:rPr lang="en-US" altLang="ko-KR" dirty="0"/>
              <a:t>}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err="1"/>
              <a:t>familyName</a:t>
            </a:r>
            <a:r>
              <a:rPr lang="en-US" altLang="ko-KR" dirty="0"/>
              <a:t>("</a:t>
            </a:r>
            <a:r>
              <a:rPr lang="en-US" altLang="ko-KR" dirty="0" err="1"/>
              <a:t>Hege</a:t>
            </a:r>
            <a:r>
              <a:rPr lang="en-US" altLang="ko-KR" dirty="0"/>
              <a:t>", "1975");</a:t>
            </a:r>
            <a:br>
              <a:rPr lang="en-US" altLang="ko-KR" dirty="0"/>
            </a:br>
            <a:r>
              <a:rPr lang="en-US" altLang="ko-KR" dirty="0" err="1"/>
              <a:t>familyName</a:t>
            </a:r>
            <a:r>
              <a:rPr lang="en-US" altLang="ko-KR" dirty="0"/>
              <a:t>("Stale", "1978");</a:t>
            </a:r>
            <a:br>
              <a:rPr lang="en-US" altLang="ko-KR" dirty="0"/>
            </a:br>
            <a:r>
              <a:rPr lang="en-US" altLang="ko-KR" dirty="0" err="1"/>
              <a:t>familyName</a:t>
            </a:r>
            <a:r>
              <a:rPr lang="en-US" altLang="ko-KR" dirty="0"/>
              <a:t>("Kai Jim", "1983");</a:t>
            </a:r>
            <a:br>
              <a:rPr lang="en-US" altLang="ko-KR" dirty="0"/>
            </a:br>
            <a:r>
              <a:rPr lang="en-US" altLang="ko-KR" dirty="0"/>
              <a:t>?&gt;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25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functions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970013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$cars = array("Volvo", "BMW", "Toyota</a:t>
            </a:r>
            <a:r>
              <a:rPr lang="en-US" altLang="ko-KR" dirty="0" smtClean="0"/>
              <a:t>");</a:t>
            </a:r>
          </a:p>
          <a:p>
            <a:r>
              <a:rPr lang="en-US" altLang="ko-KR" dirty="0"/>
              <a:t>$cars[0] = "Volvo";</a:t>
            </a:r>
            <a:br>
              <a:rPr lang="en-US" altLang="ko-KR" dirty="0"/>
            </a:br>
            <a:r>
              <a:rPr lang="en-US" altLang="ko-KR" dirty="0"/>
              <a:t>$cars[1] = "BMW";</a:t>
            </a:r>
            <a:br>
              <a:rPr lang="en-US" altLang="ko-KR" dirty="0"/>
            </a:br>
            <a:r>
              <a:rPr lang="en-US" altLang="ko-KR" dirty="0"/>
              <a:t>$cars[2] = "Toyota"; </a:t>
            </a:r>
            <a:endParaRPr lang="en-US" altLang="ko-KR" dirty="0" smtClean="0"/>
          </a:p>
          <a:p>
            <a:r>
              <a:rPr lang="en-US" altLang="ko-KR" dirty="0"/>
              <a:t>$age['Peter'] = "35";</a:t>
            </a:r>
            <a:br>
              <a:rPr lang="en-US" altLang="ko-KR" dirty="0"/>
            </a:br>
            <a:r>
              <a:rPr lang="en-US" altLang="ko-KR" dirty="0"/>
              <a:t>$age['Ben'] = "37";</a:t>
            </a:r>
            <a:br>
              <a:rPr lang="en-US" altLang="ko-KR" dirty="0"/>
            </a:br>
            <a:r>
              <a:rPr lang="en-US" altLang="ko-KR" dirty="0"/>
              <a:t>$age['Joe'] = "43"; </a:t>
            </a:r>
            <a:endParaRPr lang="en-US" altLang="ko-KR" dirty="0" smtClean="0"/>
          </a:p>
          <a:p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$age = array("Peter"=&gt;"35", "Ben"=&gt;"37", "Joe"=&gt;"43");</a:t>
            </a:r>
            <a:br>
              <a:rPr lang="en-US" altLang="ko-KR" dirty="0"/>
            </a:br>
            <a:r>
              <a:rPr lang="en-US" altLang="ko-KR" dirty="0"/>
              <a:t>echo "Peter is " . $age['Peter'] . " years old.";</a:t>
            </a:r>
            <a:br>
              <a:rPr lang="en-US" altLang="ko-KR" dirty="0"/>
            </a:br>
            <a:r>
              <a:rPr lang="en-US" altLang="ko-KR" dirty="0"/>
              <a:t>?&gt;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26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Arrays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9049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sort() - sort arrays in ascending order</a:t>
            </a:r>
          </a:p>
          <a:p>
            <a:r>
              <a:rPr lang="en-US" altLang="ko-KR" dirty="0" err="1"/>
              <a:t>rsort</a:t>
            </a:r>
            <a:r>
              <a:rPr lang="en-US" altLang="ko-KR" dirty="0"/>
              <a:t>() - sort arrays in descending order</a:t>
            </a:r>
          </a:p>
          <a:p>
            <a:r>
              <a:rPr lang="en-US" altLang="ko-KR" dirty="0" err="1"/>
              <a:t>asort</a:t>
            </a:r>
            <a:r>
              <a:rPr lang="en-US" altLang="ko-KR" dirty="0"/>
              <a:t>() - sort associative arrays in ascending order, according to the value</a:t>
            </a:r>
          </a:p>
          <a:p>
            <a:r>
              <a:rPr lang="en-US" altLang="ko-KR" dirty="0" err="1"/>
              <a:t>ksort</a:t>
            </a:r>
            <a:r>
              <a:rPr lang="en-US" altLang="ko-KR" dirty="0"/>
              <a:t>() - sort associative arrays in ascending order, according to the key</a:t>
            </a:r>
          </a:p>
          <a:p>
            <a:r>
              <a:rPr lang="en-US" altLang="ko-KR" dirty="0" err="1"/>
              <a:t>arsort</a:t>
            </a:r>
            <a:r>
              <a:rPr lang="en-US" altLang="ko-KR" dirty="0"/>
              <a:t>() - sort associative arrays in descending order, according to the value</a:t>
            </a:r>
          </a:p>
          <a:p>
            <a:r>
              <a:rPr lang="en-US" altLang="ko-KR" dirty="0" err="1"/>
              <a:t>krsort</a:t>
            </a:r>
            <a:r>
              <a:rPr lang="en-US" altLang="ko-KR" dirty="0"/>
              <a:t>() - sort associative arrays in descending order, according to the key</a:t>
            </a:r>
            <a:endParaRPr lang="en-US" altLang="ko-KR" dirty="0">
              <a:effectLst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27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Sorting arrays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73417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$numbers = array(4, 6, 2, 22, 11);</a:t>
            </a:r>
            <a:br>
              <a:rPr lang="en-US" altLang="ko-KR" dirty="0"/>
            </a:br>
            <a:r>
              <a:rPr lang="en-US" altLang="ko-KR" dirty="0"/>
              <a:t>sort($numbers);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$</a:t>
            </a:r>
            <a:r>
              <a:rPr lang="en-US" altLang="ko-KR" dirty="0" err="1"/>
              <a:t>arrlength</a:t>
            </a:r>
            <a:r>
              <a:rPr lang="en-US" altLang="ko-KR" dirty="0"/>
              <a:t> = count($numbers);</a:t>
            </a:r>
            <a:br>
              <a:rPr lang="en-US" altLang="ko-KR" dirty="0"/>
            </a:br>
            <a:r>
              <a:rPr lang="en-US" altLang="ko-KR" dirty="0"/>
              <a:t>for($x = 0; $x &lt;  $</a:t>
            </a:r>
            <a:r>
              <a:rPr lang="en-US" altLang="ko-KR" dirty="0" err="1"/>
              <a:t>arrlength</a:t>
            </a:r>
            <a:r>
              <a:rPr lang="en-US" altLang="ko-KR" dirty="0"/>
              <a:t>; $x++) {</a:t>
            </a:r>
            <a:br>
              <a:rPr lang="en-US" altLang="ko-KR" dirty="0"/>
            </a:br>
            <a:r>
              <a:rPr lang="en-US" altLang="ko-KR" dirty="0"/>
              <a:t>     echo $numbers[$x];</a:t>
            </a:r>
            <a:br>
              <a:rPr lang="en-US" altLang="ko-KR" dirty="0"/>
            </a:br>
            <a:r>
              <a:rPr lang="en-US" altLang="ko-KR" dirty="0"/>
              <a:t>     echo "&lt;</a:t>
            </a:r>
            <a:r>
              <a:rPr lang="en-US" altLang="ko-KR" dirty="0" err="1"/>
              <a:t>br</a:t>
            </a:r>
            <a:r>
              <a:rPr lang="en-US" altLang="ko-KR" dirty="0"/>
              <a:t>&gt;";</a:t>
            </a:r>
            <a:br>
              <a:rPr lang="en-US" altLang="ko-KR" dirty="0"/>
            </a:br>
            <a:r>
              <a:rPr lang="en-US" altLang="ko-KR" dirty="0"/>
              <a:t>}</a:t>
            </a:r>
            <a:br>
              <a:rPr lang="en-US" altLang="ko-KR" dirty="0"/>
            </a:br>
            <a:r>
              <a:rPr lang="en-US" altLang="ko-KR" dirty="0" smtClean="0"/>
              <a:t>?&gt;</a:t>
            </a:r>
          </a:p>
          <a:p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$numbers = array(4, 6, 2, 22, 11);</a:t>
            </a:r>
            <a:br>
              <a:rPr lang="en-US" altLang="ko-KR" dirty="0"/>
            </a:br>
            <a:r>
              <a:rPr lang="en-US" altLang="ko-KR" dirty="0"/>
              <a:t>sort($numbers);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$</a:t>
            </a:r>
            <a:r>
              <a:rPr lang="en-US" altLang="ko-KR" dirty="0" err="1"/>
              <a:t>arrlength</a:t>
            </a:r>
            <a:r>
              <a:rPr lang="en-US" altLang="ko-KR" dirty="0"/>
              <a:t> = count($numbers);</a:t>
            </a:r>
            <a:br>
              <a:rPr lang="en-US" altLang="ko-KR" dirty="0"/>
            </a:br>
            <a:r>
              <a:rPr lang="en-US" altLang="ko-KR" dirty="0"/>
              <a:t>for($x = 0; $x &lt;  $</a:t>
            </a:r>
            <a:r>
              <a:rPr lang="en-US" altLang="ko-KR" dirty="0" err="1"/>
              <a:t>arrlength</a:t>
            </a:r>
            <a:r>
              <a:rPr lang="en-US" altLang="ko-KR" dirty="0"/>
              <a:t>; $x++) {</a:t>
            </a:r>
            <a:br>
              <a:rPr lang="en-US" altLang="ko-KR" dirty="0"/>
            </a:br>
            <a:r>
              <a:rPr lang="en-US" altLang="ko-KR" dirty="0"/>
              <a:t>     echo $numbers[$x];</a:t>
            </a:r>
            <a:br>
              <a:rPr lang="en-US" altLang="ko-KR" dirty="0"/>
            </a:br>
            <a:r>
              <a:rPr lang="en-US" altLang="ko-KR" dirty="0"/>
              <a:t>     echo "&lt;</a:t>
            </a:r>
            <a:r>
              <a:rPr lang="en-US" altLang="ko-KR" dirty="0" err="1"/>
              <a:t>br</a:t>
            </a:r>
            <a:r>
              <a:rPr lang="en-US" altLang="ko-KR" dirty="0"/>
              <a:t>&gt;";</a:t>
            </a:r>
            <a:br>
              <a:rPr lang="en-US" altLang="ko-KR" dirty="0"/>
            </a:br>
            <a:r>
              <a:rPr lang="en-US" altLang="ko-KR" dirty="0"/>
              <a:t>}</a:t>
            </a:r>
            <a:br>
              <a:rPr lang="en-US" altLang="ko-KR" dirty="0"/>
            </a:br>
            <a:r>
              <a:rPr lang="en-US" altLang="ko-KR" dirty="0"/>
              <a:t>?&gt;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28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60437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$GLOBALS</a:t>
            </a:r>
          </a:p>
          <a:p>
            <a:r>
              <a:rPr lang="en-US" altLang="ko-KR" dirty="0"/>
              <a:t>$_SERVER</a:t>
            </a:r>
          </a:p>
          <a:p>
            <a:r>
              <a:rPr lang="en-US" altLang="ko-KR" dirty="0"/>
              <a:t>$_REQUEST</a:t>
            </a:r>
          </a:p>
          <a:p>
            <a:r>
              <a:rPr lang="en-US" altLang="ko-KR" dirty="0"/>
              <a:t>$_POST</a:t>
            </a:r>
          </a:p>
          <a:p>
            <a:r>
              <a:rPr lang="en-US" altLang="ko-KR" dirty="0"/>
              <a:t>$_GET</a:t>
            </a:r>
          </a:p>
          <a:p>
            <a:r>
              <a:rPr lang="en-US" altLang="ko-KR" dirty="0"/>
              <a:t>$_FILES</a:t>
            </a:r>
          </a:p>
          <a:p>
            <a:r>
              <a:rPr lang="en-US" altLang="ko-KR" dirty="0"/>
              <a:t>$_ENV</a:t>
            </a:r>
          </a:p>
          <a:p>
            <a:r>
              <a:rPr lang="en-US" altLang="ko-KR" dirty="0"/>
              <a:t>$_COOKIE</a:t>
            </a:r>
          </a:p>
          <a:p>
            <a:r>
              <a:rPr lang="en-US" altLang="ko-KR" dirty="0"/>
              <a:t>$_SESSION</a:t>
            </a:r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29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Superglobals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7716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내려받기와</a:t>
            </a:r>
            <a:r>
              <a:rPr lang="ko-KR" altLang="en-US" dirty="0" smtClean="0"/>
              <a:t> 설치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내려 받기</a:t>
            </a:r>
            <a:r>
              <a:rPr lang="en-US" altLang="ko-KR" dirty="0" smtClean="0"/>
              <a:t>: </a:t>
            </a:r>
            <a:r>
              <a:rPr lang="en-US" altLang="ko-KR" dirty="0" smtClean="0">
                <a:hlinkClick r:id="rId2"/>
              </a:rPr>
              <a:t>http://php.net</a:t>
            </a:r>
            <a:endParaRPr lang="en-US" altLang="ko-KR" dirty="0" smtClean="0"/>
          </a:p>
          <a:p>
            <a:r>
              <a:rPr lang="ko-KR" altLang="en-US" dirty="0" smtClean="0"/>
              <a:t>설치</a:t>
            </a:r>
            <a:r>
              <a:rPr lang="en-US" altLang="ko-KR" dirty="0" smtClean="0"/>
              <a:t>: </a:t>
            </a:r>
          </a:p>
          <a:p>
            <a:pPr lvl="1"/>
            <a:r>
              <a:rPr lang="en-US" altLang="ko-KR" dirty="0" smtClean="0"/>
              <a:t>Web server</a:t>
            </a:r>
            <a:r>
              <a:rPr lang="ko-KR" altLang="en-US" dirty="0" smtClean="0"/>
              <a:t>가 먼저 설치 되어야 함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(</a:t>
            </a:r>
            <a:r>
              <a:rPr lang="ko-KR" altLang="en-US" dirty="0" err="1" smtClean="0"/>
              <a:t>지세한</a:t>
            </a:r>
            <a:r>
              <a:rPr lang="ko-KR" altLang="en-US" dirty="0" smtClean="0"/>
              <a:t> 과정은 생략</a:t>
            </a:r>
            <a:r>
              <a:rPr lang="en-US" altLang="ko-K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964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/>
              <a:t>&lt;form action="</a:t>
            </a:r>
            <a:r>
              <a:rPr lang="en-US" altLang="ko-KR" dirty="0" err="1"/>
              <a:t>welcome.php</a:t>
            </a:r>
            <a:r>
              <a:rPr lang="en-US" altLang="ko-KR" dirty="0"/>
              <a:t>" method="post"&gt;</a:t>
            </a:r>
            <a:br>
              <a:rPr lang="en-US" altLang="ko-KR" dirty="0"/>
            </a:br>
            <a:r>
              <a:rPr lang="en-US" altLang="ko-KR" dirty="0"/>
              <a:t>Name: &lt;input type="text" name="name"&gt;&lt;</a:t>
            </a:r>
            <a:r>
              <a:rPr lang="en-US" altLang="ko-KR" dirty="0" err="1"/>
              <a:t>br</a:t>
            </a:r>
            <a:r>
              <a:rPr lang="en-US" altLang="ko-KR" dirty="0"/>
              <a:t>&gt;</a:t>
            </a:r>
            <a:br>
              <a:rPr lang="en-US" altLang="ko-KR" dirty="0"/>
            </a:br>
            <a:r>
              <a:rPr lang="en-US" altLang="ko-KR" dirty="0"/>
              <a:t>E-mail: &lt;input type="text" name="email"&gt;&lt;</a:t>
            </a:r>
            <a:r>
              <a:rPr lang="en-US" altLang="ko-KR" dirty="0" err="1"/>
              <a:t>br</a:t>
            </a:r>
            <a:r>
              <a:rPr lang="en-US" altLang="ko-KR" dirty="0"/>
              <a:t>&gt;</a:t>
            </a:r>
            <a:br>
              <a:rPr lang="en-US" altLang="ko-KR" dirty="0"/>
            </a:br>
            <a:r>
              <a:rPr lang="en-US" altLang="ko-KR" dirty="0"/>
              <a:t>&lt; input type="submit"&gt;</a:t>
            </a:r>
            <a:br>
              <a:rPr lang="en-US" altLang="ko-KR" dirty="0"/>
            </a:br>
            <a:r>
              <a:rPr lang="en-US" altLang="ko-KR" dirty="0"/>
              <a:t>&lt; /form</a:t>
            </a:r>
            <a:r>
              <a:rPr lang="en-US" altLang="ko-KR" dirty="0" smtClean="0"/>
              <a:t>&gt;</a:t>
            </a:r>
          </a:p>
          <a:p>
            <a:r>
              <a:rPr lang="en-US" altLang="ko-KR" dirty="0"/>
              <a:t>&lt;html&gt;</a:t>
            </a:r>
            <a:br>
              <a:rPr lang="en-US" altLang="ko-KR" dirty="0"/>
            </a:br>
            <a:r>
              <a:rPr lang="en-US" altLang="ko-KR" dirty="0"/>
              <a:t>&lt; body&gt;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Welcome &lt;?</a:t>
            </a:r>
            <a:r>
              <a:rPr lang="en-US" altLang="ko-KR" dirty="0" err="1"/>
              <a:t>php</a:t>
            </a:r>
            <a:r>
              <a:rPr lang="en-US" altLang="ko-KR" dirty="0"/>
              <a:t> echo $_POST["name"]; ?&gt;&lt;</a:t>
            </a:r>
            <a:r>
              <a:rPr lang="en-US" altLang="ko-KR" dirty="0" err="1"/>
              <a:t>br</a:t>
            </a:r>
            <a:r>
              <a:rPr lang="en-US" altLang="ko-KR" dirty="0"/>
              <a:t>&gt;</a:t>
            </a:r>
            <a:br>
              <a:rPr lang="en-US" altLang="ko-KR" dirty="0"/>
            </a:br>
            <a:r>
              <a:rPr lang="en-US" altLang="ko-KR" dirty="0"/>
              <a:t>Your email address is: &lt;?</a:t>
            </a:r>
            <a:r>
              <a:rPr lang="en-US" altLang="ko-KR" dirty="0" err="1"/>
              <a:t>php</a:t>
            </a:r>
            <a:r>
              <a:rPr lang="en-US" altLang="ko-KR" dirty="0"/>
              <a:t> echo $_POST["email"]; ?&gt;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 /body&gt;</a:t>
            </a:r>
            <a:br>
              <a:rPr lang="en-US" altLang="ko-KR" dirty="0"/>
            </a:br>
            <a:r>
              <a:rPr lang="en-US" altLang="ko-KR" dirty="0"/>
              <a:t>&lt; /html&gt;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30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forms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16133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ko-KR" dirty="0" err="1" smtClean="0"/>
              <a:t>menu.php</a:t>
            </a:r>
            <a:endParaRPr lang="en-US" altLang="ko-KR" dirty="0" smtClean="0"/>
          </a:p>
          <a:p>
            <a:pPr lvl="1"/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echo '&lt;a </a:t>
            </a:r>
            <a:r>
              <a:rPr lang="en-US" altLang="ko-KR" dirty="0" err="1"/>
              <a:t>href</a:t>
            </a:r>
            <a:r>
              <a:rPr lang="en-US" altLang="ko-KR" dirty="0"/>
              <a:t>="/default.asp"&gt;Home&lt;/a&gt; -</a:t>
            </a:r>
            <a:br>
              <a:rPr lang="en-US" altLang="ko-KR" dirty="0"/>
            </a:br>
            <a:r>
              <a:rPr lang="en-US" altLang="ko-KR" dirty="0"/>
              <a:t>&lt;a </a:t>
            </a:r>
            <a:r>
              <a:rPr lang="en-US" altLang="ko-KR" dirty="0" err="1"/>
              <a:t>href</a:t>
            </a:r>
            <a:r>
              <a:rPr lang="en-US" altLang="ko-KR" dirty="0"/>
              <a:t>="/html/default.asp"&gt;HTML Tutorial&lt;/a&gt; -</a:t>
            </a:r>
            <a:br>
              <a:rPr lang="en-US" altLang="ko-KR" dirty="0"/>
            </a:br>
            <a:r>
              <a:rPr lang="en-US" altLang="ko-KR" dirty="0"/>
              <a:t>&lt;a </a:t>
            </a:r>
            <a:r>
              <a:rPr lang="en-US" altLang="ko-KR" dirty="0" err="1"/>
              <a:t>href</a:t>
            </a:r>
            <a:r>
              <a:rPr lang="en-US" altLang="ko-KR" dirty="0"/>
              <a:t>="/</a:t>
            </a:r>
            <a:r>
              <a:rPr lang="en-US" altLang="ko-KR" dirty="0" err="1"/>
              <a:t>css</a:t>
            </a:r>
            <a:r>
              <a:rPr lang="en-US" altLang="ko-KR" dirty="0"/>
              <a:t>/default.asp"&gt;CSS Tutorial&lt;/a&gt; -</a:t>
            </a:r>
            <a:br>
              <a:rPr lang="en-US" altLang="ko-KR" dirty="0"/>
            </a:br>
            <a:r>
              <a:rPr lang="en-US" altLang="ko-KR" dirty="0"/>
              <a:t>&lt;a </a:t>
            </a:r>
            <a:r>
              <a:rPr lang="en-US" altLang="ko-KR" dirty="0" err="1"/>
              <a:t>href</a:t>
            </a:r>
            <a:r>
              <a:rPr lang="en-US" altLang="ko-KR" dirty="0"/>
              <a:t>="/</a:t>
            </a:r>
            <a:r>
              <a:rPr lang="en-US" altLang="ko-KR" dirty="0" err="1"/>
              <a:t>js</a:t>
            </a:r>
            <a:r>
              <a:rPr lang="en-US" altLang="ko-KR" dirty="0"/>
              <a:t>/default.asp"&gt;JavaScript Tutorial&lt;/a&gt; -</a:t>
            </a:r>
            <a:br>
              <a:rPr lang="en-US" altLang="ko-KR" dirty="0"/>
            </a:br>
            <a:r>
              <a:rPr lang="en-US" altLang="ko-KR" dirty="0"/>
              <a:t>&lt;a </a:t>
            </a:r>
            <a:r>
              <a:rPr lang="en-US" altLang="ko-KR" dirty="0" err="1"/>
              <a:t>href</a:t>
            </a:r>
            <a:r>
              <a:rPr lang="en-US" altLang="ko-KR" dirty="0"/>
              <a:t>="default.asp"&gt;PHP Tutorial&lt;/a&gt;';</a:t>
            </a:r>
            <a:br>
              <a:rPr lang="en-US" altLang="ko-KR" dirty="0"/>
            </a:br>
            <a:r>
              <a:rPr lang="en-US" altLang="ko-KR" dirty="0" smtClean="0"/>
              <a:t>?&gt;</a:t>
            </a:r>
          </a:p>
          <a:p>
            <a:r>
              <a:rPr lang="en-US" altLang="ko-KR" dirty="0"/>
              <a:t>&lt;html&gt;</a:t>
            </a:r>
            <a:br>
              <a:rPr lang="en-US" altLang="ko-KR" dirty="0"/>
            </a:br>
            <a:r>
              <a:rPr lang="en-US" altLang="ko-KR" dirty="0"/>
              <a:t>&lt; body&gt;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&lt;div class="menu"&gt;</a:t>
            </a:r>
            <a:br>
              <a:rPr lang="en-US" altLang="ko-KR" dirty="0"/>
            </a:br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> include '</a:t>
            </a:r>
            <a:r>
              <a:rPr lang="en-US" altLang="ko-KR" dirty="0" err="1"/>
              <a:t>menu.php</a:t>
            </a:r>
            <a:r>
              <a:rPr lang="en-US" altLang="ko-KR" dirty="0"/>
              <a:t>';?&gt;</a:t>
            </a:r>
            <a:br>
              <a:rPr lang="en-US" altLang="ko-KR" dirty="0"/>
            </a:br>
            <a:r>
              <a:rPr lang="en-US" altLang="ko-KR" dirty="0"/>
              <a:t>&lt;/div&gt;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&lt;h1&gt;Welcome to my home page!&lt;/h1&gt;</a:t>
            </a:r>
            <a:br>
              <a:rPr lang="en-US" altLang="ko-KR" dirty="0"/>
            </a:br>
            <a:r>
              <a:rPr lang="en-US" altLang="ko-KR" dirty="0"/>
              <a:t>&lt;p&gt;Some text.&lt;/p&gt;</a:t>
            </a:r>
            <a:br>
              <a:rPr lang="en-US" altLang="ko-KR" dirty="0"/>
            </a:br>
            <a:r>
              <a:rPr lang="en-US" altLang="ko-KR" dirty="0"/>
              <a:t>&lt;p&gt;Some more text.&lt;/p&gt;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 /body&gt;</a:t>
            </a:r>
            <a:br>
              <a:rPr lang="en-US" altLang="ko-KR" dirty="0"/>
            </a:br>
            <a:r>
              <a:rPr lang="en-US" altLang="ko-KR" dirty="0"/>
              <a:t>&lt; /html&gt;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31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Include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74120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ko-KR" dirty="0" err="1" smtClean="0"/>
              <a:t>menu.php</a:t>
            </a:r>
            <a:endParaRPr lang="en-US" altLang="ko-KR" dirty="0" smtClean="0"/>
          </a:p>
          <a:p>
            <a:pPr lvl="1"/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echo '&lt;a </a:t>
            </a:r>
            <a:r>
              <a:rPr lang="en-US" altLang="ko-KR" dirty="0" err="1"/>
              <a:t>href</a:t>
            </a:r>
            <a:r>
              <a:rPr lang="en-US" altLang="ko-KR" dirty="0"/>
              <a:t>="/default.asp"&gt;Home&lt;/a&gt; -</a:t>
            </a:r>
            <a:br>
              <a:rPr lang="en-US" altLang="ko-KR" dirty="0"/>
            </a:br>
            <a:r>
              <a:rPr lang="en-US" altLang="ko-KR" dirty="0"/>
              <a:t>&lt;a </a:t>
            </a:r>
            <a:r>
              <a:rPr lang="en-US" altLang="ko-KR" dirty="0" err="1"/>
              <a:t>href</a:t>
            </a:r>
            <a:r>
              <a:rPr lang="en-US" altLang="ko-KR" dirty="0"/>
              <a:t>="/html/default.asp"&gt;HTML Tutorial&lt;/a&gt; -</a:t>
            </a:r>
            <a:br>
              <a:rPr lang="en-US" altLang="ko-KR" dirty="0"/>
            </a:br>
            <a:r>
              <a:rPr lang="en-US" altLang="ko-KR" dirty="0"/>
              <a:t>&lt;a </a:t>
            </a:r>
            <a:r>
              <a:rPr lang="en-US" altLang="ko-KR" dirty="0" err="1"/>
              <a:t>href</a:t>
            </a:r>
            <a:r>
              <a:rPr lang="en-US" altLang="ko-KR" dirty="0"/>
              <a:t>="/</a:t>
            </a:r>
            <a:r>
              <a:rPr lang="en-US" altLang="ko-KR" dirty="0" err="1"/>
              <a:t>css</a:t>
            </a:r>
            <a:r>
              <a:rPr lang="en-US" altLang="ko-KR" dirty="0"/>
              <a:t>/default.asp"&gt;CSS Tutorial&lt;/a&gt; -</a:t>
            </a:r>
            <a:br>
              <a:rPr lang="en-US" altLang="ko-KR" dirty="0"/>
            </a:br>
            <a:r>
              <a:rPr lang="en-US" altLang="ko-KR" dirty="0"/>
              <a:t>&lt;a </a:t>
            </a:r>
            <a:r>
              <a:rPr lang="en-US" altLang="ko-KR" dirty="0" err="1"/>
              <a:t>href</a:t>
            </a:r>
            <a:r>
              <a:rPr lang="en-US" altLang="ko-KR" dirty="0"/>
              <a:t>="/</a:t>
            </a:r>
            <a:r>
              <a:rPr lang="en-US" altLang="ko-KR" dirty="0" err="1"/>
              <a:t>js</a:t>
            </a:r>
            <a:r>
              <a:rPr lang="en-US" altLang="ko-KR" dirty="0"/>
              <a:t>/default.asp"&gt;JavaScript Tutorial&lt;/a&gt; -</a:t>
            </a:r>
            <a:br>
              <a:rPr lang="en-US" altLang="ko-KR" dirty="0"/>
            </a:br>
            <a:r>
              <a:rPr lang="en-US" altLang="ko-KR" dirty="0"/>
              <a:t>&lt;a </a:t>
            </a:r>
            <a:r>
              <a:rPr lang="en-US" altLang="ko-KR" dirty="0" err="1"/>
              <a:t>href</a:t>
            </a:r>
            <a:r>
              <a:rPr lang="en-US" altLang="ko-KR" dirty="0"/>
              <a:t>="default.asp"&gt;PHP Tutorial&lt;/a&gt;';</a:t>
            </a:r>
            <a:br>
              <a:rPr lang="en-US" altLang="ko-KR" dirty="0"/>
            </a:br>
            <a:r>
              <a:rPr lang="en-US" altLang="ko-KR" dirty="0" smtClean="0"/>
              <a:t>?&gt;</a:t>
            </a:r>
          </a:p>
          <a:p>
            <a:r>
              <a:rPr lang="en-US" altLang="ko-KR" dirty="0"/>
              <a:t>&lt;html&gt;</a:t>
            </a:r>
            <a:br>
              <a:rPr lang="en-US" altLang="ko-KR" dirty="0"/>
            </a:br>
            <a:r>
              <a:rPr lang="en-US" altLang="ko-KR" dirty="0"/>
              <a:t>&lt; body&gt;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&lt;div class="menu"&gt;</a:t>
            </a:r>
            <a:br>
              <a:rPr lang="en-US" altLang="ko-KR" dirty="0"/>
            </a:br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> include '</a:t>
            </a:r>
            <a:r>
              <a:rPr lang="en-US" altLang="ko-KR" dirty="0" err="1"/>
              <a:t>menu.php</a:t>
            </a:r>
            <a:r>
              <a:rPr lang="en-US" altLang="ko-KR" dirty="0"/>
              <a:t>';?&gt;</a:t>
            </a:r>
            <a:br>
              <a:rPr lang="en-US" altLang="ko-KR" dirty="0"/>
            </a:br>
            <a:r>
              <a:rPr lang="en-US" altLang="ko-KR" dirty="0"/>
              <a:t>&lt;/div&gt;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&lt;h1&gt;Welcome to my home page!&lt;/h1&gt;</a:t>
            </a:r>
            <a:br>
              <a:rPr lang="en-US" altLang="ko-KR" dirty="0"/>
            </a:br>
            <a:r>
              <a:rPr lang="en-US" altLang="ko-KR" dirty="0"/>
              <a:t>&lt;p&gt;Some text.&lt;/p&gt;</a:t>
            </a:r>
            <a:br>
              <a:rPr lang="en-US" altLang="ko-KR" dirty="0"/>
            </a:br>
            <a:r>
              <a:rPr lang="en-US" altLang="ko-KR" dirty="0"/>
              <a:t>&lt;p&gt;Some more text.&lt;/p&gt;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 /body&gt;</a:t>
            </a:r>
            <a:br>
              <a:rPr lang="en-US" altLang="ko-KR" dirty="0"/>
            </a:br>
            <a:r>
              <a:rPr lang="en-US" altLang="ko-KR" dirty="0"/>
              <a:t>&lt; /html&gt;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32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Include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78660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// Start the session</a:t>
            </a:r>
            <a:br>
              <a:rPr lang="en-US" altLang="ko-KR" dirty="0"/>
            </a:br>
            <a:r>
              <a:rPr lang="en-US" altLang="ko-KR" dirty="0" err="1"/>
              <a:t>session_start</a:t>
            </a:r>
            <a:r>
              <a:rPr lang="en-US" altLang="ko-KR" dirty="0"/>
              <a:t>();</a:t>
            </a:r>
            <a:br>
              <a:rPr lang="en-US" altLang="ko-KR" dirty="0"/>
            </a:br>
            <a:r>
              <a:rPr lang="en-US" altLang="ko-KR" dirty="0"/>
              <a:t>?&gt;</a:t>
            </a:r>
            <a:br>
              <a:rPr lang="en-US" altLang="ko-KR" dirty="0"/>
            </a:br>
            <a:r>
              <a:rPr lang="en-US" altLang="ko-KR" dirty="0"/>
              <a:t>&lt;!DOCTYPE html&gt;</a:t>
            </a:r>
            <a:br>
              <a:rPr lang="en-US" altLang="ko-KR" dirty="0"/>
            </a:br>
            <a:r>
              <a:rPr lang="en-US" altLang="ko-KR" dirty="0"/>
              <a:t>&lt;html&gt;</a:t>
            </a:r>
            <a:br>
              <a:rPr lang="en-US" altLang="ko-KR" dirty="0"/>
            </a:br>
            <a:r>
              <a:rPr lang="en-US" altLang="ko-KR" dirty="0"/>
              <a:t>&lt;body&gt;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// Set session variables</a:t>
            </a:r>
            <a:br>
              <a:rPr lang="en-US" altLang="ko-KR" dirty="0"/>
            </a:br>
            <a:r>
              <a:rPr lang="en-US" altLang="ko-KR" dirty="0"/>
              <a:t>$_SESSION["</a:t>
            </a:r>
            <a:r>
              <a:rPr lang="en-US" altLang="ko-KR" dirty="0" err="1"/>
              <a:t>favcolor</a:t>
            </a:r>
            <a:r>
              <a:rPr lang="en-US" altLang="ko-KR" dirty="0"/>
              <a:t>"] = "green";</a:t>
            </a:r>
            <a:br>
              <a:rPr lang="en-US" altLang="ko-KR" dirty="0"/>
            </a:br>
            <a:r>
              <a:rPr lang="en-US" altLang="ko-KR" dirty="0"/>
              <a:t>$_SESSION["</a:t>
            </a:r>
            <a:r>
              <a:rPr lang="en-US" altLang="ko-KR" dirty="0" err="1"/>
              <a:t>favanimal</a:t>
            </a:r>
            <a:r>
              <a:rPr lang="en-US" altLang="ko-KR" dirty="0"/>
              <a:t>"] = "cat";</a:t>
            </a:r>
            <a:br>
              <a:rPr lang="en-US" altLang="ko-KR" dirty="0"/>
            </a:br>
            <a:r>
              <a:rPr lang="en-US" altLang="ko-KR" dirty="0"/>
              <a:t>echo "Session variables are set.";</a:t>
            </a:r>
            <a:br>
              <a:rPr lang="en-US" altLang="ko-KR" dirty="0"/>
            </a:br>
            <a:r>
              <a:rPr lang="en-US" altLang="ko-KR" dirty="0"/>
              <a:t>?&gt;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33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Session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807054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Connection</a:t>
            </a:r>
          </a:p>
          <a:p>
            <a:pPr lvl="1"/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$</a:t>
            </a:r>
            <a:r>
              <a:rPr lang="en-US" altLang="ko-KR" dirty="0" err="1"/>
              <a:t>servername</a:t>
            </a:r>
            <a:r>
              <a:rPr lang="en-US" altLang="ko-KR" dirty="0"/>
              <a:t> = "localhost";</a:t>
            </a:r>
            <a:br>
              <a:rPr lang="en-US" altLang="ko-KR" dirty="0"/>
            </a:br>
            <a:r>
              <a:rPr lang="en-US" altLang="ko-KR" dirty="0"/>
              <a:t>$username = "username";</a:t>
            </a:r>
            <a:br>
              <a:rPr lang="en-US" altLang="ko-KR" dirty="0"/>
            </a:br>
            <a:r>
              <a:rPr lang="en-US" altLang="ko-KR" dirty="0"/>
              <a:t>$password = "password";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// Create connection</a:t>
            </a:r>
            <a:br>
              <a:rPr lang="en-US" altLang="ko-KR" dirty="0"/>
            </a:br>
            <a:r>
              <a:rPr lang="en-US" altLang="ko-KR" dirty="0"/>
              <a:t>$conn = </a:t>
            </a:r>
            <a:r>
              <a:rPr lang="en-US" altLang="ko-KR" dirty="0" err="1"/>
              <a:t>mysqli_connect</a:t>
            </a:r>
            <a:r>
              <a:rPr lang="en-US" altLang="ko-KR" dirty="0"/>
              <a:t>($</a:t>
            </a:r>
            <a:r>
              <a:rPr lang="en-US" altLang="ko-KR" dirty="0" err="1"/>
              <a:t>servername</a:t>
            </a:r>
            <a:r>
              <a:rPr lang="en-US" altLang="ko-KR" dirty="0"/>
              <a:t>, $username, $password);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// Check connection</a:t>
            </a:r>
            <a:br>
              <a:rPr lang="en-US" altLang="ko-KR" dirty="0"/>
            </a:br>
            <a:r>
              <a:rPr lang="en-US" altLang="ko-KR" dirty="0"/>
              <a:t>if (!$conn) {</a:t>
            </a:r>
            <a:br>
              <a:rPr lang="en-US" altLang="ko-KR" dirty="0"/>
            </a:br>
            <a:r>
              <a:rPr lang="en-US" altLang="ko-KR" dirty="0"/>
              <a:t>    die("Connection failed: " . </a:t>
            </a:r>
            <a:r>
              <a:rPr lang="en-US" altLang="ko-KR" dirty="0" err="1"/>
              <a:t>mysqli_connect_error</a:t>
            </a:r>
            <a:r>
              <a:rPr lang="en-US" altLang="ko-KR" dirty="0"/>
              <a:t>());</a:t>
            </a:r>
            <a:br>
              <a:rPr lang="en-US" altLang="ko-KR" dirty="0"/>
            </a:br>
            <a:r>
              <a:rPr lang="en-US" altLang="ko-KR" dirty="0"/>
              <a:t>}</a:t>
            </a:r>
            <a:br>
              <a:rPr lang="en-US" altLang="ko-KR" dirty="0"/>
            </a:br>
            <a:r>
              <a:rPr lang="en-US" altLang="ko-KR" dirty="0"/>
              <a:t>echo "Connected successfully";</a:t>
            </a:r>
            <a:br>
              <a:rPr lang="en-US" altLang="ko-KR" dirty="0"/>
            </a:br>
            <a:r>
              <a:rPr lang="en-US" altLang="ko-KR" dirty="0"/>
              <a:t>?&gt;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34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PHP-MySQL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80865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Create DB</a:t>
            </a:r>
          </a:p>
          <a:p>
            <a:pPr lvl="1"/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$</a:t>
            </a:r>
            <a:r>
              <a:rPr lang="en-US" altLang="ko-KR" dirty="0" err="1"/>
              <a:t>servername</a:t>
            </a:r>
            <a:r>
              <a:rPr lang="en-US" altLang="ko-KR" dirty="0"/>
              <a:t> = "localhost";</a:t>
            </a:r>
            <a:br>
              <a:rPr lang="en-US" altLang="ko-KR" dirty="0"/>
            </a:br>
            <a:r>
              <a:rPr lang="en-US" altLang="ko-KR" dirty="0"/>
              <a:t>$username = "username";</a:t>
            </a:r>
            <a:br>
              <a:rPr lang="en-US" altLang="ko-KR" dirty="0"/>
            </a:br>
            <a:r>
              <a:rPr lang="en-US" altLang="ko-KR" dirty="0"/>
              <a:t>$password = "password";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// Create connection</a:t>
            </a:r>
            <a:br>
              <a:rPr lang="en-US" altLang="ko-KR" dirty="0"/>
            </a:br>
            <a:r>
              <a:rPr lang="en-US" altLang="ko-KR" dirty="0"/>
              <a:t>$conn = </a:t>
            </a:r>
            <a:r>
              <a:rPr lang="en-US" altLang="ko-KR" dirty="0" err="1"/>
              <a:t>mysqli_connect</a:t>
            </a:r>
            <a:r>
              <a:rPr lang="en-US" altLang="ko-KR" dirty="0"/>
              <a:t>($</a:t>
            </a:r>
            <a:r>
              <a:rPr lang="en-US" altLang="ko-KR" dirty="0" err="1"/>
              <a:t>servername</a:t>
            </a:r>
            <a:r>
              <a:rPr lang="en-US" altLang="ko-KR" dirty="0"/>
              <a:t>, $username, $password);</a:t>
            </a:r>
            <a:br>
              <a:rPr lang="en-US" altLang="ko-KR" dirty="0"/>
            </a:br>
            <a:r>
              <a:rPr lang="en-US" altLang="ko-KR" dirty="0"/>
              <a:t>// Check connection</a:t>
            </a:r>
            <a:br>
              <a:rPr lang="en-US" altLang="ko-KR" dirty="0"/>
            </a:br>
            <a:r>
              <a:rPr lang="en-US" altLang="ko-KR" dirty="0"/>
              <a:t>if (!$conn) {</a:t>
            </a:r>
            <a:br>
              <a:rPr lang="en-US" altLang="ko-KR" dirty="0"/>
            </a:br>
            <a:r>
              <a:rPr lang="en-US" altLang="ko-KR" dirty="0"/>
              <a:t>    die("Connection failed: " . </a:t>
            </a:r>
            <a:r>
              <a:rPr lang="en-US" altLang="ko-KR" dirty="0" err="1"/>
              <a:t>mysqli_connect_error</a:t>
            </a:r>
            <a:r>
              <a:rPr lang="en-US" altLang="ko-KR" dirty="0"/>
              <a:t>());</a:t>
            </a:r>
            <a:br>
              <a:rPr lang="en-US" altLang="ko-KR" dirty="0"/>
            </a:br>
            <a:r>
              <a:rPr lang="en-US" altLang="ko-KR" dirty="0"/>
              <a:t>}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// Create database</a:t>
            </a:r>
            <a:br>
              <a:rPr lang="en-US" altLang="ko-KR" dirty="0"/>
            </a:br>
            <a:r>
              <a:rPr lang="en-US" altLang="ko-KR" dirty="0"/>
              <a:t>$</a:t>
            </a:r>
            <a:r>
              <a:rPr lang="en-US" altLang="ko-KR" dirty="0" err="1"/>
              <a:t>sql</a:t>
            </a:r>
            <a:r>
              <a:rPr lang="en-US" altLang="ko-KR" dirty="0"/>
              <a:t> = "CREATE DATABASE </a:t>
            </a:r>
            <a:r>
              <a:rPr lang="en-US" altLang="ko-KR" dirty="0" err="1"/>
              <a:t>myDB</a:t>
            </a:r>
            <a:r>
              <a:rPr lang="en-US" altLang="ko-KR" dirty="0"/>
              <a:t>";</a:t>
            </a:r>
            <a:br>
              <a:rPr lang="en-US" altLang="ko-KR" dirty="0"/>
            </a:br>
            <a:r>
              <a:rPr lang="en-US" altLang="ko-KR" dirty="0"/>
              <a:t>if (</a:t>
            </a:r>
            <a:r>
              <a:rPr lang="en-US" altLang="ko-KR" dirty="0" err="1"/>
              <a:t>mysqli_query</a:t>
            </a:r>
            <a:r>
              <a:rPr lang="en-US" altLang="ko-KR" dirty="0"/>
              <a:t>($conn, $</a:t>
            </a:r>
            <a:r>
              <a:rPr lang="en-US" altLang="ko-KR" dirty="0" err="1"/>
              <a:t>sql</a:t>
            </a:r>
            <a:r>
              <a:rPr lang="en-US" altLang="ko-KR" dirty="0"/>
              <a:t>)) {</a:t>
            </a:r>
            <a:br>
              <a:rPr lang="en-US" altLang="ko-KR" dirty="0"/>
            </a:br>
            <a:r>
              <a:rPr lang="en-US" altLang="ko-KR" dirty="0"/>
              <a:t>    echo "Database created successfully";</a:t>
            </a:r>
            <a:br>
              <a:rPr lang="en-US" altLang="ko-KR" dirty="0"/>
            </a:br>
            <a:r>
              <a:rPr lang="en-US" altLang="ko-KR" dirty="0"/>
              <a:t>} else {</a:t>
            </a:r>
            <a:br>
              <a:rPr lang="en-US" altLang="ko-KR" dirty="0"/>
            </a:br>
            <a:r>
              <a:rPr lang="en-US" altLang="ko-KR" dirty="0"/>
              <a:t>    echo "Error creating database: " . </a:t>
            </a:r>
            <a:r>
              <a:rPr lang="en-US" altLang="ko-KR" dirty="0" err="1"/>
              <a:t>mysqli_error</a:t>
            </a:r>
            <a:r>
              <a:rPr lang="en-US" altLang="ko-KR" dirty="0"/>
              <a:t>($conn);</a:t>
            </a:r>
            <a:br>
              <a:rPr lang="en-US" altLang="ko-KR" dirty="0"/>
            </a:br>
            <a:r>
              <a:rPr lang="en-US" altLang="ko-KR" dirty="0"/>
              <a:t>}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err="1"/>
              <a:t>mysqli_close</a:t>
            </a:r>
            <a:r>
              <a:rPr lang="en-US" altLang="ko-KR" dirty="0"/>
              <a:t>($conn);</a:t>
            </a:r>
            <a:br>
              <a:rPr lang="en-US" altLang="ko-KR" dirty="0"/>
            </a:br>
            <a:r>
              <a:rPr lang="en-US" altLang="ko-KR" dirty="0"/>
              <a:t>?&gt;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35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06168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47500" lnSpcReduction="20000"/>
          </a:bodyPr>
          <a:lstStyle/>
          <a:p>
            <a:r>
              <a:rPr lang="en-US" altLang="ko-KR" dirty="0" smtClean="0"/>
              <a:t>Create Table</a:t>
            </a:r>
          </a:p>
          <a:p>
            <a:pPr lvl="1"/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$</a:t>
            </a:r>
            <a:r>
              <a:rPr lang="en-US" altLang="ko-KR" dirty="0" err="1"/>
              <a:t>servername</a:t>
            </a:r>
            <a:r>
              <a:rPr lang="en-US" altLang="ko-KR" dirty="0"/>
              <a:t> = "localhost";</a:t>
            </a:r>
            <a:br>
              <a:rPr lang="en-US" altLang="ko-KR" dirty="0"/>
            </a:br>
            <a:r>
              <a:rPr lang="en-US" altLang="ko-KR" dirty="0"/>
              <a:t>$username = "username";</a:t>
            </a:r>
            <a:br>
              <a:rPr lang="en-US" altLang="ko-KR" dirty="0"/>
            </a:br>
            <a:r>
              <a:rPr lang="en-US" altLang="ko-KR" dirty="0"/>
              <a:t>$password = "password";</a:t>
            </a:r>
            <a:br>
              <a:rPr lang="en-US" altLang="ko-KR" dirty="0"/>
            </a:br>
            <a:r>
              <a:rPr lang="en-US" altLang="ko-KR" dirty="0"/>
              <a:t>$</a:t>
            </a:r>
            <a:r>
              <a:rPr lang="en-US" altLang="ko-KR" dirty="0" err="1"/>
              <a:t>dbname</a:t>
            </a:r>
            <a:r>
              <a:rPr lang="en-US" altLang="ko-KR" dirty="0"/>
              <a:t> = "</a:t>
            </a:r>
            <a:r>
              <a:rPr lang="en-US" altLang="ko-KR" dirty="0" err="1"/>
              <a:t>myDB</a:t>
            </a:r>
            <a:r>
              <a:rPr lang="en-US" altLang="ko-KR" dirty="0"/>
              <a:t>";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// Create connection</a:t>
            </a:r>
            <a:br>
              <a:rPr lang="en-US" altLang="ko-KR" dirty="0"/>
            </a:br>
            <a:r>
              <a:rPr lang="en-US" altLang="ko-KR" dirty="0"/>
              <a:t>$conn = </a:t>
            </a:r>
            <a:r>
              <a:rPr lang="en-US" altLang="ko-KR" dirty="0" err="1"/>
              <a:t>mysqli_connect</a:t>
            </a:r>
            <a:r>
              <a:rPr lang="en-US" altLang="ko-KR" dirty="0"/>
              <a:t>($</a:t>
            </a:r>
            <a:r>
              <a:rPr lang="en-US" altLang="ko-KR" dirty="0" err="1"/>
              <a:t>servername</a:t>
            </a:r>
            <a:r>
              <a:rPr lang="en-US" altLang="ko-KR" dirty="0"/>
              <a:t>, $username, $password, $</a:t>
            </a:r>
            <a:r>
              <a:rPr lang="en-US" altLang="ko-KR" dirty="0" err="1"/>
              <a:t>dbname</a:t>
            </a:r>
            <a:r>
              <a:rPr lang="en-US" altLang="ko-KR" dirty="0"/>
              <a:t>);</a:t>
            </a:r>
            <a:br>
              <a:rPr lang="en-US" altLang="ko-KR" dirty="0"/>
            </a:br>
            <a:r>
              <a:rPr lang="en-US" altLang="ko-KR" dirty="0"/>
              <a:t>// Check connection</a:t>
            </a:r>
            <a:br>
              <a:rPr lang="en-US" altLang="ko-KR" dirty="0"/>
            </a:br>
            <a:r>
              <a:rPr lang="en-US" altLang="ko-KR" dirty="0"/>
              <a:t>if (!$conn) {</a:t>
            </a:r>
            <a:br>
              <a:rPr lang="en-US" altLang="ko-KR" dirty="0"/>
            </a:br>
            <a:r>
              <a:rPr lang="en-US" altLang="ko-KR" dirty="0"/>
              <a:t>    die("Connection failed: " . </a:t>
            </a:r>
            <a:r>
              <a:rPr lang="en-US" altLang="ko-KR" dirty="0" err="1"/>
              <a:t>mysqli_connect_error</a:t>
            </a:r>
            <a:r>
              <a:rPr lang="en-US" altLang="ko-KR" dirty="0"/>
              <a:t>());</a:t>
            </a:r>
            <a:br>
              <a:rPr lang="en-US" altLang="ko-KR" dirty="0"/>
            </a:br>
            <a:r>
              <a:rPr lang="en-US" altLang="ko-KR" dirty="0"/>
              <a:t>}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// </a:t>
            </a:r>
            <a:r>
              <a:rPr lang="en-US" altLang="ko-KR" dirty="0" err="1"/>
              <a:t>sql</a:t>
            </a:r>
            <a:r>
              <a:rPr lang="en-US" altLang="ko-KR" dirty="0"/>
              <a:t> to create table</a:t>
            </a:r>
            <a:br>
              <a:rPr lang="en-US" altLang="ko-KR" dirty="0"/>
            </a:br>
            <a:r>
              <a:rPr lang="en-US" altLang="ko-KR" dirty="0"/>
              <a:t>$</a:t>
            </a:r>
            <a:r>
              <a:rPr lang="en-US" altLang="ko-KR" dirty="0" err="1"/>
              <a:t>sql</a:t>
            </a:r>
            <a:r>
              <a:rPr lang="en-US" altLang="ko-KR" dirty="0"/>
              <a:t> = "CREATE TABLE </a:t>
            </a:r>
            <a:r>
              <a:rPr lang="en-US" altLang="ko-KR" dirty="0" err="1"/>
              <a:t>MyGuests</a:t>
            </a:r>
            <a:r>
              <a:rPr lang="en-US" altLang="ko-KR" dirty="0"/>
              <a:t> (</a:t>
            </a:r>
            <a:br>
              <a:rPr lang="en-US" altLang="ko-KR" dirty="0"/>
            </a:br>
            <a:r>
              <a:rPr lang="en-US" altLang="ko-KR" dirty="0"/>
              <a:t>id INT(6) UNSIGNED AUTO_INCREMENT PRIMARY KEY, </a:t>
            </a:r>
            <a:br>
              <a:rPr lang="en-US" altLang="ko-KR" dirty="0"/>
            </a:br>
            <a:r>
              <a:rPr lang="en-US" altLang="ko-KR" dirty="0" err="1"/>
              <a:t>firstname</a:t>
            </a:r>
            <a:r>
              <a:rPr lang="en-US" altLang="ko-KR" dirty="0"/>
              <a:t> VARCHAR(30) NOT NULL,</a:t>
            </a:r>
            <a:br>
              <a:rPr lang="en-US" altLang="ko-KR" dirty="0"/>
            </a:br>
            <a:r>
              <a:rPr lang="en-US" altLang="ko-KR" dirty="0" err="1"/>
              <a:t>lastname</a:t>
            </a:r>
            <a:r>
              <a:rPr lang="en-US" altLang="ko-KR" dirty="0"/>
              <a:t> VARCHAR(30) NOT NULL,</a:t>
            </a:r>
            <a:br>
              <a:rPr lang="en-US" altLang="ko-KR" dirty="0"/>
            </a:br>
            <a:r>
              <a:rPr lang="en-US" altLang="ko-KR" dirty="0"/>
              <a:t>email VARCHAR(50),</a:t>
            </a:r>
            <a:br>
              <a:rPr lang="en-US" altLang="ko-KR" dirty="0"/>
            </a:br>
            <a:r>
              <a:rPr lang="en-US" altLang="ko-KR" dirty="0" err="1"/>
              <a:t>reg_date</a:t>
            </a:r>
            <a:r>
              <a:rPr lang="en-US" altLang="ko-KR" dirty="0"/>
              <a:t> TIMESTAMP</a:t>
            </a:r>
            <a:br>
              <a:rPr lang="en-US" altLang="ko-KR" dirty="0"/>
            </a:br>
            <a:r>
              <a:rPr lang="en-US" altLang="ko-KR" dirty="0"/>
              <a:t>)";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if (</a:t>
            </a:r>
            <a:r>
              <a:rPr lang="en-US" altLang="ko-KR" dirty="0" err="1"/>
              <a:t>mysqli_query</a:t>
            </a:r>
            <a:r>
              <a:rPr lang="en-US" altLang="ko-KR" dirty="0"/>
              <a:t>($conn, $</a:t>
            </a:r>
            <a:r>
              <a:rPr lang="en-US" altLang="ko-KR" dirty="0" err="1"/>
              <a:t>sql</a:t>
            </a:r>
            <a:r>
              <a:rPr lang="en-US" altLang="ko-KR" dirty="0"/>
              <a:t>)) {</a:t>
            </a:r>
            <a:br>
              <a:rPr lang="en-US" altLang="ko-KR" dirty="0"/>
            </a:br>
            <a:r>
              <a:rPr lang="en-US" altLang="ko-KR" dirty="0"/>
              <a:t>    echo "Table </a:t>
            </a:r>
            <a:r>
              <a:rPr lang="en-US" altLang="ko-KR" dirty="0" err="1"/>
              <a:t>MyGuests</a:t>
            </a:r>
            <a:r>
              <a:rPr lang="en-US" altLang="ko-KR" dirty="0"/>
              <a:t> created successfully";</a:t>
            </a:r>
            <a:br>
              <a:rPr lang="en-US" altLang="ko-KR" dirty="0"/>
            </a:br>
            <a:r>
              <a:rPr lang="en-US" altLang="ko-KR" dirty="0"/>
              <a:t>} else {</a:t>
            </a:r>
            <a:br>
              <a:rPr lang="en-US" altLang="ko-KR" dirty="0"/>
            </a:br>
            <a:r>
              <a:rPr lang="en-US" altLang="ko-KR" dirty="0"/>
              <a:t>    echo "Error creating table: " . </a:t>
            </a:r>
            <a:r>
              <a:rPr lang="en-US" altLang="ko-KR" dirty="0" err="1"/>
              <a:t>mysqli_error</a:t>
            </a:r>
            <a:r>
              <a:rPr lang="en-US" altLang="ko-KR" dirty="0"/>
              <a:t>($conn);</a:t>
            </a:r>
            <a:br>
              <a:rPr lang="en-US" altLang="ko-KR" dirty="0"/>
            </a:br>
            <a:r>
              <a:rPr lang="en-US" altLang="ko-KR" dirty="0"/>
              <a:t>}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err="1"/>
              <a:t>mysqli_close</a:t>
            </a:r>
            <a:r>
              <a:rPr lang="en-US" altLang="ko-KR" dirty="0"/>
              <a:t>($conn);</a:t>
            </a:r>
            <a:br>
              <a:rPr lang="en-US" altLang="ko-KR" dirty="0"/>
            </a:br>
            <a:r>
              <a:rPr lang="en-US" altLang="ko-KR" dirty="0"/>
              <a:t>?&gt;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36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55642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47500" lnSpcReduction="20000"/>
          </a:bodyPr>
          <a:lstStyle/>
          <a:p>
            <a:r>
              <a:rPr lang="en-US" altLang="ko-KR" dirty="0" smtClean="0"/>
              <a:t>Insert data</a:t>
            </a:r>
            <a:endParaRPr lang="en-US" altLang="ko-KR" dirty="0" smtClean="0"/>
          </a:p>
          <a:p>
            <a:pPr lvl="1"/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$</a:t>
            </a:r>
            <a:r>
              <a:rPr lang="en-US" altLang="ko-KR" dirty="0" err="1"/>
              <a:t>servername</a:t>
            </a:r>
            <a:r>
              <a:rPr lang="en-US" altLang="ko-KR" dirty="0"/>
              <a:t> = "localhost";</a:t>
            </a:r>
            <a:br>
              <a:rPr lang="en-US" altLang="ko-KR" dirty="0"/>
            </a:br>
            <a:r>
              <a:rPr lang="en-US" altLang="ko-KR" dirty="0"/>
              <a:t>$username = "username";</a:t>
            </a:r>
            <a:br>
              <a:rPr lang="en-US" altLang="ko-KR" dirty="0"/>
            </a:br>
            <a:r>
              <a:rPr lang="en-US" altLang="ko-KR" dirty="0"/>
              <a:t>$password = "password";</a:t>
            </a:r>
            <a:br>
              <a:rPr lang="en-US" altLang="ko-KR" dirty="0"/>
            </a:br>
            <a:r>
              <a:rPr lang="en-US" altLang="ko-KR" dirty="0"/>
              <a:t>$</a:t>
            </a:r>
            <a:r>
              <a:rPr lang="en-US" altLang="ko-KR" dirty="0" err="1"/>
              <a:t>dbname</a:t>
            </a:r>
            <a:r>
              <a:rPr lang="en-US" altLang="ko-KR" dirty="0"/>
              <a:t> = "</a:t>
            </a:r>
            <a:r>
              <a:rPr lang="en-US" altLang="ko-KR" dirty="0" err="1"/>
              <a:t>myDB</a:t>
            </a:r>
            <a:r>
              <a:rPr lang="en-US" altLang="ko-KR" dirty="0"/>
              <a:t>";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// Create connection</a:t>
            </a:r>
            <a:br>
              <a:rPr lang="en-US" altLang="ko-KR" dirty="0"/>
            </a:br>
            <a:r>
              <a:rPr lang="en-US" altLang="ko-KR" dirty="0"/>
              <a:t>$conn = </a:t>
            </a:r>
            <a:r>
              <a:rPr lang="en-US" altLang="ko-KR" dirty="0" err="1"/>
              <a:t>mysqli_connect</a:t>
            </a:r>
            <a:r>
              <a:rPr lang="en-US" altLang="ko-KR" dirty="0"/>
              <a:t>($</a:t>
            </a:r>
            <a:r>
              <a:rPr lang="en-US" altLang="ko-KR" dirty="0" err="1"/>
              <a:t>servername</a:t>
            </a:r>
            <a:r>
              <a:rPr lang="en-US" altLang="ko-KR" dirty="0"/>
              <a:t>, $username, $password, $</a:t>
            </a:r>
            <a:r>
              <a:rPr lang="en-US" altLang="ko-KR" dirty="0" err="1"/>
              <a:t>dbname</a:t>
            </a:r>
            <a:r>
              <a:rPr lang="en-US" altLang="ko-KR" dirty="0"/>
              <a:t>);</a:t>
            </a:r>
            <a:br>
              <a:rPr lang="en-US" altLang="ko-KR" dirty="0"/>
            </a:br>
            <a:r>
              <a:rPr lang="en-US" altLang="ko-KR" dirty="0"/>
              <a:t>// Check connection</a:t>
            </a:r>
            <a:br>
              <a:rPr lang="en-US" altLang="ko-KR" dirty="0"/>
            </a:br>
            <a:r>
              <a:rPr lang="en-US" altLang="ko-KR" dirty="0"/>
              <a:t>if (!$conn) {</a:t>
            </a:r>
            <a:br>
              <a:rPr lang="en-US" altLang="ko-KR" dirty="0"/>
            </a:br>
            <a:r>
              <a:rPr lang="en-US" altLang="ko-KR" dirty="0"/>
              <a:t>    die("Connection failed: " . </a:t>
            </a:r>
            <a:r>
              <a:rPr lang="en-US" altLang="ko-KR" dirty="0" err="1"/>
              <a:t>mysqli_connect_error</a:t>
            </a:r>
            <a:r>
              <a:rPr lang="en-US" altLang="ko-KR" dirty="0"/>
              <a:t>());</a:t>
            </a:r>
            <a:br>
              <a:rPr lang="en-US" altLang="ko-KR" dirty="0"/>
            </a:br>
            <a:r>
              <a:rPr lang="en-US" altLang="ko-KR" dirty="0"/>
              <a:t>}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// </a:t>
            </a:r>
            <a:r>
              <a:rPr lang="en-US" altLang="ko-KR" dirty="0" err="1"/>
              <a:t>sql</a:t>
            </a:r>
            <a:r>
              <a:rPr lang="en-US" altLang="ko-KR" dirty="0"/>
              <a:t> to create table</a:t>
            </a:r>
            <a:br>
              <a:rPr lang="en-US" altLang="ko-KR" dirty="0"/>
            </a:br>
            <a:r>
              <a:rPr lang="en-US" altLang="ko-KR" dirty="0"/>
              <a:t>$</a:t>
            </a:r>
            <a:r>
              <a:rPr lang="en-US" altLang="ko-KR" dirty="0" err="1"/>
              <a:t>sql</a:t>
            </a:r>
            <a:r>
              <a:rPr lang="en-US" altLang="ko-KR" dirty="0"/>
              <a:t> = "CREATE TABLE </a:t>
            </a:r>
            <a:r>
              <a:rPr lang="en-US" altLang="ko-KR" dirty="0" err="1"/>
              <a:t>MyGuests</a:t>
            </a:r>
            <a:r>
              <a:rPr lang="en-US" altLang="ko-KR" dirty="0"/>
              <a:t> (</a:t>
            </a:r>
            <a:br>
              <a:rPr lang="en-US" altLang="ko-KR" dirty="0"/>
            </a:br>
            <a:r>
              <a:rPr lang="en-US" altLang="ko-KR" dirty="0"/>
              <a:t>id INT(6) UNSIGNED AUTO_INCREMENT PRIMARY KEY, </a:t>
            </a:r>
            <a:br>
              <a:rPr lang="en-US" altLang="ko-KR" dirty="0"/>
            </a:br>
            <a:r>
              <a:rPr lang="en-US" altLang="ko-KR" dirty="0" err="1"/>
              <a:t>firstname</a:t>
            </a:r>
            <a:r>
              <a:rPr lang="en-US" altLang="ko-KR" dirty="0"/>
              <a:t> VARCHAR(30) NOT NULL,</a:t>
            </a:r>
            <a:br>
              <a:rPr lang="en-US" altLang="ko-KR" dirty="0"/>
            </a:br>
            <a:r>
              <a:rPr lang="en-US" altLang="ko-KR" dirty="0" err="1"/>
              <a:t>lastname</a:t>
            </a:r>
            <a:r>
              <a:rPr lang="en-US" altLang="ko-KR" dirty="0"/>
              <a:t> VARCHAR(30) NOT NULL,</a:t>
            </a:r>
            <a:br>
              <a:rPr lang="en-US" altLang="ko-KR" dirty="0"/>
            </a:br>
            <a:r>
              <a:rPr lang="en-US" altLang="ko-KR" dirty="0"/>
              <a:t>email VARCHAR(50),</a:t>
            </a:r>
            <a:br>
              <a:rPr lang="en-US" altLang="ko-KR" dirty="0"/>
            </a:br>
            <a:r>
              <a:rPr lang="en-US" altLang="ko-KR" dirty="0" err="1"/>
              <a:t>reg_date</a:t>
            </a:r>
            <a:r>
              <a:rPr lang="en-US" altLang="ko-KR" dirty="0"/>
              <a:t> TIMESTAMP</a:t>
            </a:r>
            <a:br>
              <a:rPr lang="en-US" altLang="ko-KR" dirty="0"/>
            </a:br>
            <a:r>
              <a:rPr lang="en-US" altLang="ko-KR" dirty="0"/>
              <a:t>)";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if (</a:t>
            </a:r>
            <a:r>
              <a:rPr lang="en-US" altLang="ko-KR" dirty="0" err="1"/>
              <a:t>mysqli_query</a:t>
            </a:r>
            <a:r>
              <a:rPr lang="en-US" altLang="ko-KR" dirty="0"/>
              <a:t>($conn, $</a:t>
            </a:r>
            <a:r>
              <a:rPr lang="en-US" altLang="ko-KR" dirty="0" err="1"/>
              <a:t>sql</a:t>
            </a:r>
            <a:r>
              <a:rPr lang="en-US" altLang="ko-KR" dirty="0"/>
              <a:t>)) {</a:t>
            </a:r>
            <a:br>
              <a:rPr lang="en-US" altLang="ko-KR" dirty="0"/>
            </a:br>
            <a:r>
              <a:rPr lang="en-US" altLang="ko-KR" dirty="0"/>
              <a:t>    echo "Table </a:t>
            </a:r>
            <a:r>
              <a:rPr lang="en-US" altLang="ko-KR" dirty="0" err="1"/>
              <a:t>MyGuests</a:t>
            </a:r>
            <a:r>
              <a:rPr lang="en-US" altLang="ko-KR" dirty="0"/>
              <a:t> created successfully";</a:t>
            </a:r>
            <a:br>
              <a:rPr lang="en-US" altLang="ko-KR" dirty="0"/>
            </a:br>
            <a:r>
              <a:rPr lang="en-US" altLang="ko-KR" dirty="0"/>
              <a:t>} else {</a:t>
            </a:r>
            <a:br>
              <a:rPr lang="en-US" altLang="ko-KR" dirty="0"/>
            </a:br>
            <a:r>
              <a:rPr lang="en-US" altLang="ko-KR" dirty="0"/>
              <a:t>    echo "Error creating table: " . </a:t>
            </a:r>
            <a:r>
              <a:rPr lang="en-US" altLang="ko-KR" dirty="0" err="1"/>
              <a:t>mysqli_error</a:t>
            </a:r>
            <a:r>
              <a:rPr lang="en-US" altLang="ko-KR" dirty="0"/>
              <a:t>($conn);</a:t>
            </a:r>
            <a:br>
              <a:rPr lang="en-US" altLang="ko-KR" dirty="0"/>
            </a:br>
            <a:r>
              <a:rPr lang="en-US" altLang="ko-KR" dirty="0"/>
              <a:t>}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err="1"/>
              <a:t>mysqli_close</a:t>
            </a:r>
            <a:r>
              <a:rPr lang="en-US" altLang="ko-KR" dirty="0"/>
              <a:t>($conn);</a:t>
            </a:r>
            <a:br>
              <a:rPr lang="en-US" altLang="ko-KR" dirty="0"/>
            </a:br>
            <a:r>
              <a:rPr lang="en-US" altLang="ko-KR" dirty="0"/>
              <a:t>?&gt;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37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1548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r>
              <a:rPr lang="en-US" altLang="ko-KR" dirty="0" smtClean="0"/>
              <a:t>Select data</a:t>
            </a:r>
            <a:endParaRPr lang="en-US" altLang="ko-KR" dirty="0" smtClean="0"/>
          </a:p>
          <a:p>
            <a:pPr lvl="1"/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$</a:t>
            </a:r>
            <a:r>
              <a:rPr lang="en-US" altLang="ko-KR" dirty="0" err="1"/>
              <a:t>servername</a:t>
            </a:r>
            <a:r>
              <a:rPr lang="en-US" altLang="ko-KR" dirty="0"/>
              <a:t> = "localhost";</a:t>
            </a:r>
            <a:br>
              <a:rPr lang="en-US" altLang="ko-KR" dirty="0"/>
            </a:br>
            <a:r>
              <a:rPr lang="en-US" altLang="ko-KR" dirty="0"/>
              <a:t>$username = "username";</a:t>
            </a:r>
            <a:br>
              <a:rPr lang="en-US" altLang="ko-KR" dirty="0"/>
            </a:br>
            <a:r>
              <a:rPr lang="en-US" altLang="ko-KR" dirty="0"/>
              <a:t>$password = "password";</a:t>
            </a:r>
            <a:br>
              <a:rPr lang="en-US" altLang="ko-KR" dirty="0"/>
            </a:br>
            <a:r>
              <a:rPr lang="en-US" altLang="ko-KR" dirty="0"/>
              <a:t>$</a:t>
            </a:r>
            <a:r>
              <a:rPr lang="en-US" altLang="ko-KR" dirty="0" err="1"/>
              <a:t>dbname</a:t>
            </a:r>
            <a:r>
              <a:rPr lang="en-US" altLang="ko-KR" dirty="0"/>
              <a:t> = "</a:t>
            </a:r>
            <a:r>
              <a:rPr lang="en-US" altLang="ko-KR" dirty="0" err="1"/>
              <a:t>myDB</a:t>
            </a:r>
            <a:r>
              <a:rPr lang="en-US" altLang="ko-KR" dirty="0"/>
              <a:t>";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// Create connection</a:t>
            </a:r>
            <a:br>
              <a:rPr lang="en-US" altLang="ko-KR" dirty="0"/>
            </a:br>
            <a:r>
              <a:rPr lang="en-US" altLang="ko-KR" dirty="0"/>
              <a:t>$conn = </a:t>
            </a:r>
            <a:r>
              <a:rPr lang="en-US" altLang="ko-KR" dirty="0" err="1"/>
              <a:t>mysqli_connect</a:t>
            </a:r>
            <a:r>
              <a:rPr lang="en-US" altLang="ko-KR" dirty="0"/>
              <a:t>($</a:t>
            </a:r>
            <a:r>
              <a:rPr lang="en-US" altLang="ko-KR" dirty="0" err="1"/>
              <a:t>servername</a:t>
            </a:r>
            <a:r>
              <a:rPr lang="en-US" altLang="ko-KR" dirty="0"/>
              <a:t>, $username, $password, $</a:t>
            </a:r>
            <a:r>
              <a:rPr lang="en-US" altLang="ko-KR" dirty="0" err="1"/>
              <a:t>dbname</a:t>
            </a:r>
            <a:r>
              <a:rPr lang="en-US" altLang="ko-KR" dirty="0"/>
              <a:t>);</a:t>
            </a:r>
            <a:br>
              <a:rPr lang="en-US" altLang="ko-KR" dirty="0"/>
            </a:br>
            <a:r>
              <a:rPr lang="en-US" altLang="ko-KR" dirty="0"/>
              <a:t>// Check connection</a:t>
            </a:r>
            <a:br>
              <a:rPr lang="en-US" altLang="ko-KR" dirty="0"/>
            </a:br>
            <a:r>
              <a:rPr lang="en-US" altLang="ko-KR" dirty="0"/>
              <a:t>if (!$conn) {</a:t>
            </a:r>
            <a:br>
              <a:rPr lang="en-US" altLang="ko-KR" dirty="0"/>
            </a:br>
            <a:r>
              <a:rPr lang="en-US" altLang="ko-KR" dirty="0"/>
              <a:t>    die("Connection failed: " . </a:t>
            </a:r>
            <a:r>
              <a:rPr lang="en-US" altLang="ko-KR" dirty="0" err="1"/>
              <a:t>mysqli_connect_error</a:t>
            </a:r>
            <a:r>
              <a:rPr lang="en-US" altLang="ko-KR" dirty="0"/>
              <a:t>());</a:t>
            </a:r>
            <a:br>
              <a:rPr lang="en-US" altLang="ko-KR" dirty="0"/>
            </a:br>
            <a:r>
              <a:rPr lang="en-US" altLang="ko-KR" dirty="0"/>
              <a:t>}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$</a:t>
            </a:r>
            <a:r>
              <a:rPr lang="en-US" altLang="ko-KR" dirty="0" err="1"/>
              <a:t>sql</a:t>
            </a:r>
            <a:r>
              <a:rPr lang="en-US" altLang="ko-KR" dirty="0"/>
              <a:t> = "SELECT id, </a:t>
            </a:r>
            <a:r>
              <a:rPr lang="en-US" altLang="ko-KR" dirty="0" err="1"/>
              <a:t>firstname</a:t>
            </a:r>
            <a:r>
              <a:rPr lang="en-US" altLang="ko-KR" dirty="0"/>
              <a:t>, </a:t>
            </a:r>
            <a:r>
              <a:rPr lang="en-US" altLang="ko-KR" dirty="0" err="1"/>
              <a:t>lastname</a:t>
            </a:r>
            <a:r>
              <a:rPr lang="en-US" altLang="ko-KR" dirty="0"/>
              <a:t> FROM </a:t>
            </a:r>
            <a:r>
              <a:rPr lang="en-US" altLang="ko-KR" dirty="0" err="1"/>
              <a:t>MyGuests</a:t>
            </a:r>
            <a:r>
              <a:rPr lang="en-US" altLang="ko-KR" dirty="0"/>
              <a:t>";</a:t>
            </a:r>
            <a:br>
              <a:rPr lang="en-US" altLang="ko-KR" dirty="0"/>
            </a:br>
            <a:r>
              <a:rPr lang="en-US" altLang="ko-KR" dirty="0"/>
              <a:t>$result = </a:t>
            </a:r>
            <a:r>
              <a:rPr lang="en-US" altLang="ko-KR" dirty="0" err="1"/>
              <a:t>mysqli_query</a:t>
            </a:r>
            <a:r>
              <a:rPr lang="en-US" altLang="ko-KR" dirty="0"/>
              <a:t>($conn, $</a:t>
            </a:r>
            <a:r>
              <a:rPr lang="en-US" altLang="ko-KR" dirty="0" err="1"/>
              <a:t>sql</a:t>
            </a:r>
            <a:r>
              <a:rPr lang="en-US" altLang="ko-KR" dirty="0"/>
              <a:t>);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if (</a:t>
            </a:r>
            <a:r>
              <a:rPr lang="en-US" altLang="ko-KR" dirty="0" err="1"/>
              <a:t>mysqli_num_rows</a:t>
            </a:r>
            <a:r>
              <a:rPr lang="en-US" altLang="ko-KR" dirty="0"/>
              <a:t>($result) &gt; 0) {</a:t>
            </a:r>
            <a:br>
              <a:rPr lang="en-US" altLang="ko-KR" dirty="0"/>
            </a:br>
            <a:r>
              <a:rPr lang="en-US" altLang="ko-KR" dirty="0"/>
              <a:t>    // output data of each row</a:t>
            </a:r>
            <a:br>
              <a:rPr lang="en-US" altLang="ko-KR" dirty="0"/>
            </a:br>
            <a:r>
              <a:rPr lang="en-US" altLang="ko-KR" dirty="0"/>
              <a:t>    while($row = </a:t>
            </a:r>
            <a:r>
              <a:rPr lang="en-US" altLang="ko-KR" dirty="0" err="1"/>
              <a:t>mysqli_fetch_assoc</a:t>
            </a:r>
            <a:r>
              <a:rPr lang="en-US" altLang="ko-KR" dirty="0"/>
              <a:t>($result)) {</a:t>
            </a:r>
            <a:br>
              <a:rPr lang="en-US" altLang="ko-KR" dirty="0"/>
            </a:br>
            <a:r>
              <a:rPr lang="en-US" altLang="ko-KR" dirty="0"/>
              <a:t>        echo "id: " . $row["id"]. " - Name: " . $row["</a:t>
            </a:r>
            <a:r>
              <a:rPr lang="en-US" altLang="ko-KR" dirty="0" err="1"/>
              <a:t>firstname</a:t>
            </a:r>
            <a:r>
              <a:rPr lang="en-US" altLang="ko-KR" dirty="0"/>
              <a:t>"]. " " . $row["</a:t>
            </a:r>
            <a:r>
              <a:rPr lang="en-US" altLang="ko-KR" dirty="0" err="1"/>
              <a:t>lastname</a:t>
            </a:r>
            <a:r>
              <a:rPr lang="en-US" altLang="ko-KR" dirty="0"/>
              <a:t>"]. "&lt;</a:t>
            </a:r>
            <a:r>
              <a:rPr lang="en-US" altLang="ko-KR" dirty="0" err="1"/>
              <a:t>br</a:t>
            </a:r>
            <a:r>
              <a:rPr lang="en-US" altLang="ko-KR" dirty="0"/>
              <a:t>&gt;";</a:t>
            </a:r>
            <a:br>
              <a:rPr lang="en-US" altLang="ko-KR" dirty="0"/>
            </a:br>
            <a:r>
              <a:rPr lang="en-US" altLang="ko-KR" dirty="0"/>
              <a:t>    }</a:t>
            </a:r>
            <a:br>
              <a:rPr lang="en-US" altLang="ko-KR" dirty="0"/>
            </a:br>
            <a:r>
              <a:rPr lang="en-US" altLang="ko-KR" dirty="0"/>
              <a:t>} else {</a:t>
            </a:r>
            <a:br>
              <a:rPr lang="en-US" altLang="ko-KR" dirty="0"/>
            </a:br>
            <a:r>
              <a:rPr lang="en-US" altLang="ko-KR" dirty="0"/>
              <a:t>    echo "0 results";</a:t>
            </a:r>
            <a:br>
              <a:rPr lang="en-US" altLang="ko-KR" dirty="0"/>
            </a:br>
            <a:r>
              <a:rPr lang="en-US" altLang="ko-KR" dirty="0"/>
              <a:t>}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err="1"/>
              <a:t>mysqli_close</a:t>
            </a:r>
            <a:r>
              <a:rPr lang="en-US" altLang="ko-KR" dirty="0"/>
              <a:t>($conn);</a:t>
            </a:r>
            <a:br>
              <a:rPr lang="en-US" altLang="ko-KR" dirty="0"/>
            </a:br>
            <a:r>
              <a:rPr lang="en-US" altLang="ko-KR" dirty="0"/>
              <a:t>?&gt;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38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7191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Basic</a:t>
            </a:r>
          </a:p>
          <a:p>
            <a:pPr lvl="1"/>
            <a:r>
              <a:rPr lang="en-US" altLang="ko-KR" dirty="0" smtClean="0"/>
              <a:t>&lt;?</a:t>
            </a:r>
            <a:r>
              <a:rPr lang="en-US" altLang="ko-KR" dirty="0" err="1" smtClean="0"/>
              <a:t>php</a:t>
            </a:r>
            <a:r>
              <a:rPr lang="en-US" altLang="ko-KR" dirty="0" smtClean="0"/>
              <a:t> </a:t>
            </a:r>
            <a:br>
              <a:rPr lang="en-US" altLang="ko-KR" dirty="0" smtClean="0"/>
            </a:br>
            <a:r>
              <a:rPr lang="en-US" altLang="ko-KR" dirty="0" smtClean="0"/>
              <a:t>{</a:t>
            </a:r>
            <a:r>
              <a:rPr lang="en-US" altLang="ko-KR" dirty="0" err="1" smtClean="0"/>
              <a:t>php</a:t>
            </a:r>
            <a:r>
              <a:rPr lang="en-US" altLang="ko-KR" dirty="0" smtClean="0"/>
              <a:t> coding} </a:t>
            </a:r>
            <a:br>
              <a:rPr lang="en-US" altLang="ko-KR" dirty="0" smtClean="0"/>
            </a:br>
            <a:r>
              <a:rPr lang="en-US" altLang="ko-KR" dirty="0" smtClean="0"/>
              <a:t>?&gt;</a:t>
            </a:r>
            <a:br>
              <a:rPr lang="en-US" altLang="ko-KR" dirty="0" smtClean="0"/>
            </a:br>
            <a:endParaRPr lang="en-US" altLang="ko-KR" dirty="0" smtClean="0"/>
          </a:p>
          <a:p>
            <a:pPr lvl="1"/>
            <a:r>
              <a:rPr lang="en-US" altLang="ko-KR" dirty="0" smtClean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echo "Hello World!";</a:t>
            </a:r>
            <a:br>
              <a:rPr lang="en-US" altLang="ko-KR" dirty="0"/>
            </a:br>
            <a:r>
              <a:rPr lang="en-US" altLang="ko-KR" dirty="0" smtClean="0"/>
              <a:t>?&gt;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942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/>
              <a:t>Comments</a:t>
            </a:r>
          </a:p>
          <a:p>
            <a:pPr lvl="1"/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// This is a single-line comment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# This is also a single-line comment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/*</a:t>
            </a:r>
            <a:br>
              <a:rPr lang="en-US" altLang="ko-KR" dirty="0"/>
            </a:br>
            <a:r>
              <a:rPr lang="en-US" altLang="ko-KR" dirty="0"/>
              <a:t>This is a multiple-lines comment block</a:t>
            </a:r>
            <a:br>
              <a:rPr lang="en-US" altLang="ko-KR" dirty="0"/>
            </a:br>
            <a:r>
              <a:rPr lang="en-US" altLang="ko-KR" dirty="0"/>
              <a:t>that spans over multiple</a:t>
            </a:r>
            <a:br>
              <a:rPr lang="en-US" altLang="ko-KR" dirty="0"/>
            </a:br>
            <a:r>
              <a:rPr lang="en-US" altLang="ko-KR" dirty="0"/>
              <a:t>lines</a:t>
            </a:r>
            <a:br>
              <a:rPr lang="en-US" altLang="ko-KR" dirty="0"/>
            </a:br>
            <a:r>
              <a:rPr lang="en-US" altLang="ko-KR" dirty="0"/>
              <a:t>*/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// You can also use comments to leave out parts of a code line</a:t>
            </a:r>
            <a:br>
              <a:rPr lang="en-US" altLang="ko-KR" dirty="0"/>
            </a:br>
            <a:r>
              <a:rPr lang="en-US" altLang="ko-KR" dirty="0"/>
              <a:t>$x = 5 /* + 15 */ + 5;</a:t>
            </a:r>
            <a:br>
              <a:rPr lang="en-US" altLang="ko-KR" dirty="0"/>
            </a:br>
            <a:r>
              <a:rPr lang="en-US" altLang="ko-KR" dirty="0"/>
              <a:t>echo $x;</a:t>
            </a:r>
            <a:br>
              <a:rPr lang="en-US" altLang="ko-KR" dirty="0"/>
            </a:br>
            <a:r>
              <a:rPr lang="en-US" altLang="ko-KR" dirty="0"/>
              <a:t>?&gt;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5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96713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$</a:t>
            </a:r>
            <a:r>
              <a:rPr lang="ko-KR" altLang="en-US" dirty="0" smtClean="0"/>
              <a:t>로 시작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i="1" dirty="0" smtClean="0"/>
              <a:t>$name</a:t>
            </a:r>
          </a:p>
          <a:p>
            <a:r>
              <a:rPr lang="ko-KR" altLang="en-US" dirty="0" smtClean="0"/>
              <a:t>대소문자 구분</a:t>
            </a:r>
            <a:endParaRPr lang="en-US" altLang="ko-KR" dirty="0" smtClean="0"/>
          </a:p>
          <a:p>
            <a:r>
              <a:rPr lang="ko-KR" altLang="en-US" dirty="0" smtClean="0"/>
              <a:t>이름을 숫자로 시작할 수 없음</a:t>
            </a:r>
            <a:endParaRPr lang="en-US" altLang="ko-KR" dirty="0" smtClean="0"/>
          </a:p>
          <a:p>
            <a:r>
              <a:rPr lang="ko-KR" altLang="en-US" dirty="0"/>
              <a:t>이</a:t>
            </a:r>
            <a:r>
              <a:rPr lang="ko-KR" altLang="en-US" dirty="0" smtClean="0"/>
              <a:t>름에 </a:t>
            </a:r>
            <a:r>
              <a:rPr lang="en-US" altLang="ko-KR" dirty="0" smtClean="0"/>
              <a:t>A-z, 0-9, _ </a:t>
            </a:r>
            <a:r>
              <a:rPr lang="ko-KR" altLang="en-US" dirty="0" smtClean="0"/>
              <a:t>만 사용</a:t>
            </a:r>
            <a:endParaRPr lang="en-US" altLang="ko-KR" dirty="0" smtClean="0"/>
          </a:p>
          <a:p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$txt = "Hello world!";</a:t>
            </a:r>
            <a:br>
              <a:rPr lang="en-US" altLang="ko-KR" dirty="0"/>
            </a:br>
            <a:r>
              <a:rPr lang="en-US" altLang="ko-KR" dirty="0"/>
              <a:t>$x = 5;</a:t>
            </a:r>
            <a:br>
              <a:rPr lang="en-US" altLang="ko-KR" dirty="0"/>
            </a:br>
            <a:r>
              <a:rPr lang="en-US" altLang="ko-KR" dirty="0"/>
              <a:t>$y = 10.5;</a:t>
            </a:r>
            <a:br>
              <a:rPr lang="en-US" altLang="ko-KR" dirty="0"/>
            </a:br>
            <a:r>
              <a:rPr lang="en-US" altLang="ko-KR" dirty="0"/>
              <a:t>?&gt;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6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Variables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03098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$txt = "W3Schools.com";</a:t>
            </a:r>
            <a:br>
              <a:rPr lang="en-US" altLang="ko-KR" dirty="0"/>
            </a:br>
            <a:r>
              <a:rPr lang="en-US" altLang="ko-KR" dirty="0"/>
              <a:t>echo "I love $txt!";</a:t>
            </a:r>
            <a:br>
              <a:rPr lang="en-US" altLang="ko-KR" dirty="0"/>
            </a:br>
            <a:r>
              <a:rPr lang="en-US" altLang="ko-KR" dirty="0"/>
              <a:t>?&gt; </a:t>
            </a:r>
            <a:endParaRPr lang="en-US" altLang="ko-KR" dirty="0" smtClean="0"/>
          </a:p>
          <a:p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$txt = "W3Schools.com";</a:t>
            </a:r>
            <a:br>
              <a:rPr lang="en-US" altLang="ko-KR" dirty="0"/>
            </a:br>
            <a:r>
              <a:rPr lang="en-US" altLang="ko-KR" dirty="0"/>
              <a:t>echo "I love " . $txt . "!";</a:t>
            </a:r>
            <a:br>
              <a:rPr lang="en-US" altLang="ko-KR" dirty="0"/>
            </a:br>
            <a:r>
              <a:rPr lang="en-US" altLang="ko-KR" dirty="0"/>
              <a:t>?&gt; </a:t>
            </a:r>
            <a:endParaRPr lang="en-US" altLang="ko-KR" dirty="0" smtClean="0"/>
          </a:p>
          <a:p>
            <a:r>
              <a:rPr lang="es-ES" altLang="ko-KR" dirty="0"/>
              <a:t>&lt;?php</a:t>
            </a:r>
            <a:br>
              <a:rPr lang="es-ES" altLang="ko-KR" dirty="0"/>
            </a:br>
            <a:r>
              <a:rPr lang="es-ES" altLang="ko-KR" dirty="0"/>
              <a:t>$x = 5;</a:t>
            </a:r>
            <a:br>
              <a:rPr lang="es-ES" altLang="ko-KR" dirty="0"/>
            </a:br>
            <a:r>
              <a:rPr lang="es-ES" altLang="ko-KR" dirty="0"/>
              <a:t>$y = 4;</a:t>
            </a:r>
            <a:br>
              <a:rPr lang="es-ES" altLang="ko-KR" dirty="0"/>
            </a:br>
            <a:r>
              <a:rPr lang="es-ES" altLang="ko-KR" dirty="0"/>
              <a:t>echo $x + $y;</a:t>
            </a:r>
            <a:br>
              <a:rPr lang="es-ES" altLang="ko-KR" dirty="0"/>
            </a:br>
            <a:r>
              <a:rPr lang="es-ES" altLang="ko-KR" dirty="0"/>
              <a:t>?&gt;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7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3024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/>
              <a:t>&lt;?</a:t>
            </a:r>
            <a:r>
              <a:rPr lang="en-US" altLang="ko-KR" dirty="0" err="1"/>
              <a:t>php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$x = 5; // global scope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function </a:t>
            </a:r>
            <a:r>
              <a:rPr lang="en-US" altLang="ko-KR" dirty="0" err="1"/>
              <a:t>myTest</a:t>
            </a:r>
            <a:r>
              <a:rPr lang="en-US" altLang="ko-KR" dirty="0"/>
              <a:t>() {</a:t>
            </a:r>
            <a:br>
              <a:rPr lang="en-US" altLang="ko-KR" dirty="0"/>
            </a:br>
            <a:r>
              <a:rPr lang="en-US" altLang="ko-KR" dirty="0"/>
              <a:t>    </a:t>
            </a:r>
            <a:r>
              <a:rPr lang="en-US" altLang="ko-KR" dirty="0" smtClean="0"/>
              <a:t>$x=8; // local scope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    echo "&lt;p&gt;Variable x inside function is: $x&lt;/p&gt;";</a:t>
            </a:r>
            <a:br>
              <a:rPr lang="en-US" altLang="ko-KR" dirty="0"/>
            </a:br>
            <a:r>
              <a:rPr lang="en-US" altLang="ko-KR" dirty="0"/>
              <a:t>} </a:t>
            </a:r>
            <a:br>
              <a:rPr lang="en-US" altLang="ko-KR" dirty="0"/>
            </a:br>
            <a:r>
              <a:rPr lang="en-US" altLang="ko-KR" dirty="0" err="1"/>
              <a:t>myTest</a:t>
            </a:r>
            <a:r>
              <a:rPr lang="en-US" altLang="ko-KR" dirty="0"/>
              <a:t>();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echo "&lt;p&gt;Variable x outside function is: $x&lt;/p&gt;";</a:t>
            </a:r>
            <a:br>
              <a:rPr lang="en-US" altLang="ko-KR" dirty="0"/>
            </a:br>
            <a:r>
              <a:rPr lang="en-US" altLang="ko-KR" dirty="0"/>
              <a:t>?&gt;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8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2987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altLang="ko-KR" dirty="0"/>
              <a:t>&lt;?php</a:t>
            </a:r>
            <a:br>
              <a:rPr lang="es-ES" altLang="ko-KR" dirty="0"/>
            </a:br>
            <a:r>
              <a:rPr lang="es-ES" altLang="ko-KR" dirty="0"/>
              <a:t>$x = 5;</a:t>
            </a:r>
            <a:br>
              <a:rPr lang="es-ES" altLang="ko-KR" dirty="0"/>
            </a:br>
            <a:r>
              <a:rPr lang="es-ES" altLang="ko-KR" dirty="0"/>
              <a:t>$y = 10;</a:t>
            </a:r>
            <a:br>
              <a:rPr lang="es-ES" altLang="ko-KR" dirty="0"/>
            </a:br>
            <a:r>
              <a:rPr lang="es-ES" altLang="ko-KR" dirty="0"/>
              <a:t/>
            </a:r>
            <a:br>
              <a:rPr lang="es-ES" altLang="ko-KR" dirty="0"/>
            </a:br>
            <a:r>
              <a:rPr lang="es-ES" altLang="ko-KR" dirty="0"/>
              <a:t>function myTest() {</a:t>
            </a:r>
            <a:br>
              <a:rPr lang="es-ES" altLang="ko-KR" dirty="0"/>
            </a:br>
            <a:r>
              <a:rPr lang="es-ES" altLang="ko-KR" dirty="0"/>
              <a:t>    global $x, $y;</a:t>
            </a:r>
            <a:br>
              <a:rPr lang="es-ES" altLang="ko-KR" dirty="0"/>
            </a:br>
            <a:r>
              <a:rPr lang="es-ES" altLang="ko-KR" dirty="0"/>
              <a:t>    $y = $x + $y;</a:t>
            </a:r>
            <a:br>
              <a:rPr lang="es-ES" altLang="ko-KR" dirty="0"/>
            </a:br>
            <a:r>
              <a:rPr lang="es-ES" altLang="ko-KR" dirty="0"/>
              <a:t>}</a:t>
            </a:r>
            <a:br>
              <a:rPr lang="es-ES" altLang="ko-KR" dirty="0"/>
            </a:br>
            <a:r>
              <a:rPr lang="es-ES" altLang="ko-KR" dirty="0"/>
              <a:t/>
            </a:r>
            <a:br>
              <a:rPr lang="es-ES" altLang="ko-KR" dirty="0"/>
            </a:br>
            <a:r>
              <a:rPr lang="es-ES" altLang="ko-KR" dirty="0"/>
              <a:t>myTest();</a:t>
            </a:r>
            <a:br>
              <a:rPr lang="es-ES" altLang="ko-KR" dirty="0"/>
            </a:br>
            <a:r>
              <a:rPr lang="es-ES" altLang="ko-KR" dirty="0"/>
              <a:t>echo $y; // outputs 15</a:t>
            </a:r>
            <a:br>
              <a:rPr lang="es-ES" altLang="ko-KR" dirty="0"/>
            </a:br>
            <a:r>
              <a:rPr lang="es-ES" altLang="ko-KR" dirty="0"/>
              <a:t>?&gt; 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9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65216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1723</TotalTime>
  <Words>1049</Words>
  <Application>Microsoft Office PowerPoint</Application>
  <PresentationFormat>화면 슬라이드 쇼(4:3)</PresentationFormat>
  <Paragraphs>319</Paragraphs>
  <Slides>38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38</vt:i4>
      </vt:variant>
    </vt:vector>
  </HeadingPairs>
  <TitlesOfParts>
    <vt:vector size="48" baseType="lpstr">
      <vt:lpstr>HY견명조</vt:lpstr>
      <vt:lpstr>맑은 고딕</vt:lpstr>
      <vt:lpstr>Arial</vt:lpstr>
      <vt:lpstr>Calibri</vt:lpstr>
      <vt:lpstr>Georgia</vt:lpstr>
      <vt:lpstr>Wingdings</vt:lpstr>
      <vt:lpstr>고구려 벽화</vt:lpstr>
      <vt:lpstr>2_디자인 사용자 지정</vt:lpstr>
      <vt:lpstr>1_디자인 사용자 지정</vt:lpstr>
      <vt:lpstr>디자인 사용자 지정</vt:lpstr>
      <vt:lpstr>Ch. 3. PHP (이 강의 내용의 대부분 예들은  http://www.w3schools.com/php/default.asp에서 가져온 것이다)</vt:lpstr>
      <vt:lpstr>PHP?</vt:lpstr>
      <vt:lpstr>내려받기와 설치</vt:lpstr>
      <vt:lpstr>Syntax</vt:lpstr>
      <vt:lpstr>PowerPoint 프레젠테이션</vt:lpstr>
      <vt:lpstr>Variables</vt:lpstr>
      <vt:lpstr>PowerPoint 프레젠테이션</vt:lpstr>
      <vt:lpstr>PowerPoint 프레젠테이션</vt:lpstr>
      <vt:lpstr>PowerPoint 프레젠테이션</vt:lpstr>
      <vt:lpstr>PowerPoint 프레젠테이션</vt:lpstr>
      <vt:lpstr>Data Types</vt:lpstr>
      <vt:lpstr>PowerPoint 프레젠테이션</vt:lpstr>
      <vt:lpstr>Strings</vt:lpstr>
      <vt:lpstr>Constants</vt:lpstr>
      <vt:lpstr>Operators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if</vt:lpstr>
      <vt:lpstr>switch</vt:lpstr>
      <vt:lpstr>while</vt:lpstr>
      <vt:lpstr>for</vt:lpstr>
      <vt:lpstr>functions</vt:lpstr>
      <vt:lpstr>Arrays</vt:lpstr>
      <vt:lpstr>Sorting arrays</vt:lpstr>
      <vt:lpstr>PowerPoint 프레젠테이션</vt:lpstr>
      <vt:lpstr>Superglobals</vt:lpstr>
      <vt:lpstr>forms</vt:lpstr>
      <vt:lpstr>Include</vt:lpstr>
      <vt:lpstr>Include</vt:lpstr>
      <vt:lpstr>Session</vt:lpstr>
      <vt:lpstr>PHP-MySQL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jyu</cp:lastModifiedBy>
  <cp:revision>83</cp:revision>
  <cp:lastPrinted>2015-09-03T04:06:41Z</cp:lastPrinted>
  <dcterms:created xsi:type="dcterms:W3CDTF">2012-03-04T11:34:30Z</dcterms:created>
  <dcterms:modified xsi:type="dcterms:W3CDTF">2016-03-22T07:12:30Z</dcterms:modified>
</cp:coreProperties>
</file>