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t>2012-03-04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chemistry.korearth.net/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rearth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Geochemistry &amp; Lab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330016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5733256"/>
            <a:ext cx="2963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Prof. Jae-Young Yu</a:t>
            </a:r>
          </a:p>
          <a:p>
            <a:r>
              <a:rPr lang="en-US" altLang="ko-KR" dirty="0" smtClean="0"/>
              <a:t>Dept. Geology</a:t>
            </a:r>
          </a:p>
          <a:p>
            <a:r>
              <a:rPr lang="en-US" altLang="ko-KR" dirty="0" err="1" smtClean="0"/>
              <a:t>Kangwon</a:t>
            </a:r>
            <a:r>
              <a:rPr lang="en-US" altLang="ko-KR" dirty="0" smtClean="0"/>
              <a:t> National </a:t>
            </a:r>
            <a:r>
              <a:rPr lang="en-US" altLang="ko-KR" dirty="0" err="1" smtClean="0"/>
              <a:t>Univeristy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Instructor: Prof. Jae-Young Yu</a:t>
            </a:r>
          </a:p>
          <a:p>
            <a:pPr lvl="1"/>
            <a:r>
              <a:rPr lang="en-US" altLang="ko-KR" dirty="0" smtClean="0">
                <a:hlinkClick r:id="rId2"/>
              </a:rPr>
              <a:t>jyu@kangwon.ac.kr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Ext: 8557</a:t>
            </a:r>
          </a:p>
          <a:p>
            <a:pPr lvl="1"/>
            <a:r>
              <a:rPr lang="en-US" altLang="ko-KR" dirty="0" smtClean="0"/>
              <a:t>Office: Natural Sci. Bld. 3-212</a:t>
            </a:r>
          </a:p>
          <a:p>
            <a:r>
              <a:rPr lang="en-US" altLang="ko-KR" dirty="0" smtClean="0"/>
              <a:t>All course information  </a:t>
            </a:r>
          </a:p>
          <a:p>
            <a:pPr lvl="1"/>
            <a:r>
              <a:rPr lang="en-US" altLang="ko-KR" dirty="0" smtClean="0">
                <a:hlinkClick r:id="rId3"/>
              </a:rPr>
              <a:t>http://geochemistry.korearth.net</a:t>
            </a:r>
            <a:endParaRPr lang="en-US" altLang="ko-KR" dirty="0" smtClean="0"/>
          </a:p>
          <a:p>
            <a:r>
              <a:rPr lang="en-US" altLang="ko-KR" dirty="0" smtClean="0"/>
              <a:t>Lectures in Korean</a:t>
            </a:r>
          </a:p>
          <a:p>
            <a:pPr lvl="1"/>
            <a:r>
              <a:rPr lang="en-US" altLang="ko-KR" dirty="0" smtClean="0">
                <a:hlinkClick r:id="rId4"/>
              </a:rPr>
              <a:t>http://www.korearth.net</a:t>
            </a:r>
            <a:endParaRPr lang="en-US" altLang="ko-K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46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모듈</vt:lpstr>
      <vt:lpstr>Geochemistry &amp; Lab</vt:lpstr>
      <vt:lpstr>Course Information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user</cp:lastModifiedBy>
  <cp:revision>2</cp:revision>
  <dcterms:created xsi:type="dcterms:W3CDTF">2012-03-04T11:34:30Z</dcterms:created>
  <dcterms:modified xsi:type="dcterms:W3CDTF">2012-03-04T11:47:13Z</dcterms:modified>
</cp:coreProperties>
</file>