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5" r:id="rId4"/>
    <p:sldId id="266" r:id="rId5"/>
    <p:sldId id="258" r:id="rId6"/>
    <p:sldId id="264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2016-09-04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525963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수권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지구의 물로 구성된 시스템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endParaRPr lang="ko-KR" altLang="en-US" dirty="0"/>
          </a:p>
        </p:txBody>
      </p:sp>
      <p:pic>
        <p:nvPicPr>
          <p:cNvPr id="6146" name="Picture 2" descr="Barcharts of the distribution of water on Ea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6934200" cy="4448175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4464496" y="642313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http://ga.water.usgs.gov/edu/earthwherewater.html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sleyan.edu/ctgeology/GroundwaterPollution/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268760"/>
            <a:ext cx="5695950" cy="3552825"/>
          </a:xfrm>
          <a:prstGeom prst="rect">
            <a:avLst/>
          </a:prstGeom>
          <a:noFill/>
        </p:spPr>
      </p:pic>
      <p:sp>
        <p:nvSpPr>
          <p:cNvPr id="19" name="직사각형 18"/>
          <p:cNvSpPr/>
          <p:nvPr/>
        </p:nvSpPr>
        <p:spPr>
          <a:xfrm>
            <a:off x="755576" y="620688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지하수 내 오염물의 이동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2051720" y="5013176"/>
            <a:ext cx="540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http://www.wesleyan.edu/ctgeology/GroundwaterPollution/GroundwaterPollution.html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ie charts of the distribution of water on Earth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428875" cy="2124075"/>
          </a:xfrm>
          <a:prstGeom prst="rect">
            <a:avLst/>
          </a:prstGeom>
          <a:noFill/>
        </p:spPr>
      </p:pic>
      <p:pic>
        <p:nvPicPr>
          <p:cNvPr id="20486" name="Picture 6" descr="Picture of Earth showing if all Earth's liquid water was put into a sphere it would be labout 860 miles (1,385 kilometers) in diameter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8640"/>
            <a:ext cx="6007252" cy="576064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395536" y="3140968"/>
            <a:ext cx="237626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Picture of Earth showing if all Earth's water (liquid, ice, freshwater, saline) was put into a sphere it would be about 860 miles (about 1,385 kilometers) in diameter. Diameter would be about the distance from Salt Lake City, Utah to Topeka, Kansas, USA.</a:t>
            </a:r>
            <a:br>
              <a:rPr lang="en-US" altLang="ko-KR" sz="1000" dirty="0" smtClean="0"/>
            </a:br>
            <a:r>
              <a:rPr lang="en-US" altLang="ko-KR" sz="1000" dirty="0" smtClean="0"/>
              <a:t>Credit: Illustration by Jack Cook, Woods Hole Oceanographic Institution; USGS.</a:t>
            </a:r>
            <a:br>
              <a:rPr lang="en-US" altLang="ko-KR" sz="1000" dirty="0" smtClean="0"/>
            </a:br>
            <a:endParaRPr lang="ko-KR" altLang="en-US" sz="1000" dirty="0"/>
          </a:p>
        </p:txBody>
      </p:sp>
      <p:sp>
        <p:nvSpPr>
          <p:cNvPr id="8" name="직사각형 7"/>
          <p:cNvSpPr/>
          <p:nvPr/>
        </p:nvSpPr>
        <p:spPr>
          <a:xfrm>
            <a:off x="4427984" y="61653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http://ga.water.usgs.gov/edu/earthwherewater.html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arth.usc.edu/classes/geol150/stott/variability/images/oceandeep/sa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17734" cy="44644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476672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해수의 화학 조성</a:t>
            </a:r>
            <a:endParaRPr lang="ko-KR" altLang="en-US" sz="2400" dirty="0"/>
          </a:p>
        </p:txBody>
      </p:sp>
      <p:sp>
        <p:nvSpPr>
          <p:cNvPr id="5" name="직사각형 4"/>
          <p:cNvSpPr/>
          <p:nvPr/>
        </p:nvSpPr>
        <p:spPr>
          <a:xfrm>
            <a:off x="467544" y="58052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http://earth.usc.edu/classes/geol150/stott/variability/deepocean.html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paleolithicdiet.files.wordpress.com/2011/10/water-composit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648700" cy="3200401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395536" y="479715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Key to Analyses: (1) Rainwater from Menlo Park, California; (2) Average rainwater from sites in North Carolina and Virginia; (3) Composition of the Rhine River as it leaves the Alps; (4) Stream draining igneous rocks in the Washington Cascades; (5) Jump-Off Joe Creek, southwestern Oregon, wet season, November, 1990; (6) Jump-Off Joe Creek, southwestern Oregon, dry season, September, 1991; (7) Great Salt Lake, Utah; (8) Average seawater; (9) Groundwater from limestone of the </a:t>
            </a:r>
            <a:r>
              <a:rPr lang="en-US" altLang="ko-KR" sz="1000" dirty="0" err="1" smtClean="0"/>
              <a:t>Supai</a:t>
            </a:r>
            <a:r>
              <a:rPr lang="en-US" altLang="ko-KR" sz="1000" dirty="0" smtClean="0"/>
              <a:t> Formation, Grand Canyon; (10) Groundwater from volcanic rocks, New Mexico; (11) Groundwater from a spring, Sierra Nevada Mountains: short residence time; (12) Groundwater from metamorphic rocks in Canada: long residence time.</a:t>
            </a:r>
            <a:endParaRPr lang="en-US" altLang="ko-KR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281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물 화학조성의 비교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물의 중요성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기후의 </a:t>
            </a:r>
            <a:r>
              <a:rPr lang="ko-KR" altLang="en-US" dirty="0" err="1" smtClean="0"/>
              <a:t>조절자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온도의 극단적 변화를 방지하고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적절히 조절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생명체의 필수 구성 성분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꼭 필요한 자연 자원의 하나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지표</a:t>
            </a:r>
            <a:r>
              <a:rPr lang="en-US" altLang="ko-KR" dirty="0" smtClean="0"/>
              <a:t>(+</a:t>
            </a:r>
            <a:r>
              <a:rPr lang="ko-KR" altLang="en-US" dirty="0" smtClean="0"/>
              <a:t>지각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대부분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지구화학적</a:t>
            </a:r>
            <a:r>
              <a:rPr lang="en-US" altLang="ko-KR" dirty="0" smtClean="0"/>
              <a:t>) </a:t>
            </a:r>
            <a:r>
              <a:rPr lang="ko-KR" altLang="en-US" dirty="0" smtClean="0"/>
              <a:t>작용에 관여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mnforsustain.org/images/water_climate_study_cycle_5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5953125" cy="4676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332656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물과 기후</a:t>
            </a: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2339752" y="5877272"/>
            <a:ext cx="4752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http://www.mnforsustain.org/water_climate_global_water_cycle_study.htm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332656"/>
            <a:ext cx="3294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우리 몸의 물과 그 기능</a:t>
            </a:r>
            <a:endParaRPr lang="ko-KR" altLang="en-US" sz="2400" dirty="0"/>
          </a:p>
        </p:txBody>
      </p:sp>
      <p:sp>
        <p:nvSpPr>
          <p:cNvPr id="9" name="직사각형 8"/>
          <p:cNvSpPr/>
          <p:nvPr/>
        </p:nvSpPr>
        <p:spPr>
          <a:xfrm>
            <a:off x="251520" y="4581128"/>
            <a:ext cx="43924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http://www.waterevolution.co/2011/functions-of-water-in-the-body/</a:t>
            </a:r>
            <a:endParaRPr lang="ko-KR" altLang="en-US" sz="1000" dirty="0"/>
          </a:p>
        </p:txBody>
      </p:sp>
      <p:pic>
        <p:nvPicPr>
          <p:cNvPr id="4098" name="Picture 2" descr="http://www.waterevolution.co/www.waterevolution.co/wp-content/uploads/2011/10/Water-body-compostion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2808312" cy="3397321"/>
          </a:xfrm>
          <a:prstGeom prst="rect">
            <a:avLst/>
          </a:prstGeom>
          <a:noFill/>
        </p:spPr>
      </p:pic>
      <p:pic>
        <p:nvPicPr>
          <p:cNvPr id="4100" name="Picture 4" descr="http://www.mayoclinic.com/images/image_popup/fn7_waterinbo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80728"/>
            <a:ext cx="3810000" cy="4019550"/>
          </a:xfrm>
          <a:prstGeom prst="rect">
            <a:avLst/>
          </a:prstGeom>
          <a:noFill/>
        </p:spPr>
      </p:pic>
      <p:sp>
        <p:nvSpPr>
          <p:cNvPr id="10" name="직사각형 9"/>
          <p:cNvSpPr/>
          <p:nvPr/>
        </p:nvSpPr>
        <p:spPr>
          <a:xfrm>
            <a:off x="4788024" y="5229200"/>
            <a:ext cx="23727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http://reminiscentray.tumblr.com/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ater usage in San Diego compared to California and the rest of the 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239125" cy="4362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물의 사용</a:t>
            </a: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2051720" y="5934670"/>
            <a:ext cx="64087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http://www.wrsc.org/attach_image/water-usage-san-diego-compared-california-and-rest-world</a:t>
            </a:r>
            <a:endParaRPr lang="ko-KR" alt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90872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2010?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ater usage 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4391025" cy="3152775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4716016" y="630932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http://www.mrbobs.com/septic-services/water-usage-chart/</a:t>
            </a:r>
            <a:endParaRPr lang="ko-KR" altLang="en-US" sz="1000" dirty="0"/>
          </a:p>
        </p:txBody>
      </p:sp>
      <p:pic>
        <p:nvPicPr>
          <p:cNvPr id="2054" name="Picture 6" descr="http://www.fao.org/docrep/003/t0800e/t0800e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4624"/>
            <a:ext cx="5705475" cy="3352801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5544616" y="347081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http://www.fao.org/docrep/003/t0800e/t0800e0a.htm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7667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세계 물 소비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</TotalTime>
  <Words>320</Words>
  <Application>Microsoft Office PowerPoint</Application>
  <PresentationFormat>화면 슬라이드 쇼(4:3)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HY견고딕</vt:lpstr>
      <vt:lpstr>HY중고딕</vt:lpstr>
      <vt:lpstr>Arial</vt:lpstr>
      <vt:lpstr>Franklin Gothic Book</vt:lpstr>
      <vt:lpstr>Wingdings</vt:lpstr>
      <vt:lpstr>Wingdings 2</vt:lpstr>
      <vt:lpstr>테크닉</vt:lpstr>
      <vt:lpstr>Ch.2.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myhome</cp:lastModifiedBy>
  <cp:revision>47</cp:revision>
  <dcterms:created xsi:type="dcterms:W3CDTF">2012-02-18T07:01:10Z</dcterms:created>
  <dcterms:modified xsi:type="dcterms:W3CDTF">2016-09-04T06:05:04Z</dcterms:modified>
</cp:coreProperties>
</file>