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7" r:id="rId2"/>
    <p:sldMasterId id="2147483733" r:id="rId3"/>
    <p:sldMasterId id="2147483721" r:id="rId4"/>
  </p:sldMasterIdLst>
  <p:notesMasterIdLst>
    <p:notesMasterId r:id="rId33"/>
  </p:notesMasterIdLst>
  <p:handoutMasterIdLst>
    <p:handoutMasterId r:id="rId34"/>
  </p:handoutMasterIdLst>
  <p:sldIdLst>
    <p:sldId id="260" r:id="rId5"/>
    <p:sldId id="261" r:id="rId6"/>
    <p:sldId id="262" r:id="rId7"/>
    <p:sldId id="263" r:id="rId8"/>
    <p:sldId id="264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3" r:id="rId24"/>
    <p:sldId id="302" r:id="rId25"/>
    <p:sldId id="304" r:id="rId26"/>
    <p:sldId id="305" r:id="rId27"/>
    <p:sldId id="306" r:id="rId28"/>
    <p:sldId id="307" r:id="rId29"/>
    <p:sldId id="308" r:id="rId30"/>
    <p:sldId id="309" r:id="rId31"/>
    <p:sldId id="310" r:id="rId32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12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56D9-B2D1-40FA-8FF0-345515842C1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63A9-9E96-4F28-9BE9-4F8D8D74D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8C2-D591-48B1-AB04-E633F72FA0E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018C-7A2E-4926-9E2E-D683A17E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018C-7A2E-4926-9E2E-D683A17E81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CDD9-7A74-4CE7-8BBD-5AF1341B8560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64D-F5F6-4F76-A807-07704242E1FC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E4F3-2CC9-48B9-A577-D0970ABD4DC7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E77E-9098-411B-957B-AB7AE2BD8774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486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33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1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19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1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719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4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5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1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30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5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626-DDAB-4E1E-B7B4-FB12C1ADBCCF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90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9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211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401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005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11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05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8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B9C6C1E-CF8A-40A9-A260-01DF4B0C9EF6}" type="datetime1">
              <a:rPr lang="ko-KR" altLang="en-US" smtClean="0"/>
              <a:t>2016-03-13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59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8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8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52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5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395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769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5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C409-20A9-4348-853D-348FE854C04D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504B-6C5D-4408-923D-67DD16AAE3BD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298C-57A1-4AF1-A14C-B0B188CC2CC4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D6DC-756E-4266-8704-7070F083EE2D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9547-F310-43A0-A78A-77EA0D3F0644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775693-DC20-437E-89C0-59683E163FC2}" type="datetime1">
              <a:rPr lang="ko-KR" altLang="en-US" smtClean="0"/>
              <a:t>2016-03-13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45" r:id="rId13"/>
    <p:sldLayoutId id="2147483746" r:id="rId14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BA9C-9370-4911-B409-970AB61120E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1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0468-E532-46AE-876F-59C4A8EF8D84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0334-C7F5-45C9-B05E-AE3886B03099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83D-52A5-46CC-ADC2-BF971EF0C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3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tags/tag_style.asp" TargetMode="External"/><Relationship Id="rId3" Type="http://schemas.openxmlformats.org/officeDocument/2006/relationships/hyperlink" Target="http://www.w3schools.com/tags/tag_title.asp" TargetMode="External"/><Relationship Id="rId7" Type="http://schemas.openxmlformats.org/officeDocument/2006/relationships/hyperlink" Target="http://www.w3schools.com/tags/tag_script.asp" TargetMode="External"/><Relationship Id="rId2" Type="http://schemas.openxmlformats.org/officeDocument/2006/relationships/hyperlink" Target="http://www.w3schools.com/tags/tag_head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tags/tag_meta.asp" TargetMode="External"/><Relationship Id="rId5" Type="http://schemas.openxmlformats.org/officeDocument/2006/relationships/hyperlink" Target="http://www.w3schools.com/tags/tag_link.asp" TargetMode="External"/><Relationship Id="rId4" Type="http://schemas.openxmlformats.org/officeDocument/2006/relationships/hyperlink" Target="http://www.w3schools.com/tags/tag_base.asp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tags/tag_address.asp" TargetMode="External"/><Relationship Id="rId7" Type="http://schemas.openxmlformats.org/officeDocument/2006/relationships/hyperlink" Target="http://www.w3schools.com/tags/tag_q.asp" TargetMode="External"/><Relationship Id="rId2" Type="http://schemas.openxmlformats.org/officeDocument/2006/relationships/hyperlink" Target="http://www.w3schools.com/tags/tag_abbr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tags/tag_cite.asp" TargetMode="External"/><Relationship Id="rId5" Type="http://schemas.openxmlformats.org/officeDocument/2006/relationships/hyperlink" Target="http://www.w3schools.com/tags/tag_blockquote.asp" TargetMode="External"/><Relationship Id="rId4" Type="http://schemas.openxmlformats.org/officeDocument/2006/relationships/hyperlink" Target="http://www.w3schools.com/tags/tag_bdo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2. HTML</a:t>
            </a:r>
            <a:endParaRPr 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947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&lt;!-- Write your comments here </a:t>
            </a:r>
            <a:r>
              <a:rPr lang="en-US" altLang="ko-KR" dirty="0" smtClean="0"/>
              <a:t>--&gt;</a:t>
            </a:r>
          </a:p>
          <a:p>
            <a:r>
              <a:rPr lang="en-US" altLang="ko-KR" dirty="0"/>
              <a:t>&lt;!-- This is a comment --&gt;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&lt;p&gt;This is a paragraph.&lt;/p&gt;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&lt;!-- Remember to add more information here --&gt;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10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313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000" dirty="0"/>
              <a:t>&lt;h1 style="</a:t>
            </a:r>
            <a:r>
              <a:rPr lang="en-US" altLang="ko-KR" sz="2000" dirty="0" err="1"/>
              <a:t>color:blue</a:t>
            </a:r>
            <a:r>
              <a:rPr lang="en-US" altLang="ko-KR" sz="2000" dirty="0"/>
              <a:t>;"&gt;This is a Blue Heading&lt;/h1</a:t>
            </a:r>
            <a:r>
              <a:rPr lang="en-US" altLang="ko-KR" sz="2000" dirty="0" smtClean="0"/>
              <a:t>&gt;</a:t>
            </a:r>
          </a:p>
          <a:p>
            <a:r>
              <a:rPr lang="en-US" altLang="ko-KR" sz="2000" dirty="0"/>
              <a:t>&lt;html&gt;</a:t>
            </a:r>
            <a:br>
              <a:rPr lang="en-US" altLang="ko-KR" sz="2000" dirty="0"/>
            </a:br>
            <a:r>
              <a:rPr lang="en-US" altLang="ko-KR" sz="2000" dirty="0"/>
              <a:t>&lt;head&gt;</a:t>
            </a:r>
            <a:br>
              <a:rPr lang="en-US" altLang="ko-KR" sz="2000" dirty="0"/>
            </a:br>
            <a:r>
              <a:rPr lang="en-US" altLang="ko-KR" sz="2000" dirty="0"/>
              <a:t>&lt;style&gt;</a:t>
            </a:r>
            <a:br>
              <a:rPr lang="en-US" altLang="ko-KR" sz="2000" dirty="0"/>
            </a:br>
            <a:r>
              <a:rPr lang="en-US" altLang="ko-KR" sz="2000" dirty="0"/>
              <a:t>body {</a:t>
            </a:r>
            <a:r>
              <a:rPr lang="en-US" altLang="ko-KR" sz="2000" dirty="0" err="1"/>
              <a:t>background-color:lightgrey</a:t>
            </a:r>
            <a:r>
              <a:rPr lang="en-US" altLang="ko-KR" sz="2000" dirty="0"/>
              <a:t>;}</a:t>
            </a:r>
            <a:br>
              <a:rPr lang="en-US" altLang="ko-KR" sz="2000" dirty="0"/>
            </a:br>
            <a:r>
              <a:rPr lang="en-US" altLang="ko-KR" sz="2000" dirty="0"/>
              <a:t>h1   {</a:t>
            </a:r>
            <a:r>
              <a:rPr lang="en-US" altLang="ko-KR" sz="2000" dirty="0" err="1"/>
              <a:t>color:blue</a:t>
            </a:r>
            <a:r>
              <a:rPr lang="en-US" altLang="ko-KR" sz="2000" dirty="0"/>
              <a:t>;}</a:t>
            </a:r>
            <a:br>
              <a:rPr lang="en-US" altLang="ko-KR" sz="2000" dirty="0"/>
            </a:br>
            <a:r>
              <a:rPr lang="en-US" altLang="ko-KR" sz="2000" dirty="0"/>
              <a:t>p    {</a:t>
            </a:r>
            <a:r>
              <a:rPr lang="en-US" altLang="ko-KR" sz="2000" dirty="0" err="1"/>
              <a:t>color:green</a:t>
            </a:r>
            <a:r>
              <a:rPr lang="en-US" altLang="ko-KR" sz="2000" dirty="0"/>
              <a:t>;}</a:t>
            </a:r>
            <a:br>
              <a:rPr lang="en-US" altLang="ko-KR" sz="2000" dirty="0"/>
            </a:br>
            <a:r>
              <a:rPr lang="en-US" altLang="ko-KR" sz="2000" dirty="0"/>
              <a:t>&lt;/style&gt;</a:t>
            </a:r>
            <a:br>
              <a:rPr lang="en-US" altLang="ko-KR" sz="2000" dirty="0"/>
            </a:br>
            <a:r>
              <a:rPr lang="en-US" altLang="ko-KR" sz="2000" dirty="0"/>
              <a:t>&lt;/head&gt;</a:t>
            </a:r>
            <a:br>
              <a:rPr lang="en-US" altLang="ko-KR" sz="2000" dirty="0"/>
            </a:br>
            <a:r>
              <a:rPr lang="en-US" altLang="ko-KR" sz="2000" dirty="0"/>
              <a:t>&lt;body&gt;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&lt;h1&gt;This is a heading&lt;/h1&gt;</a:t>
            </a:r>
            <a:br>
              <a:rPr lang="en-US" altLang="ko-KR" sz="2000" dirty="0"/>
            </a:br>
            <a:r>
              <a:rPr lang="en-US" altLang="ko-KR" sz="2000" dirty="0"/>
              <a:t>&lt;p&gt;This is a paragraph.&lt;/p&gt;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&lt;/body&gt;</a:t>
            </a:r>
            <a:br>
              <a:rPr lang="en-US" altLang="ko-KR" sz="2000" dirty="0"/>
            </a:br>
            <a:r>
              <a:rPr lang="en-US" altLang="ko-KR" sz="2000" dirty="0"/>
              <a:t>&lt;/html&gt;</a:t>
            </a:r>
            <a:endParaRPr lang="ko-KR" alt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11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7156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sz="2000" dirty="0"/>
              <a:t>&lt;!DOCTYPE html&gt;</a:t>
            </a:r>
            <a:br>
              <a:rPr lang="en-US" altLang="ko-KR" sz="2000" dirty="0"/>
            </a:br>
            <a:r>
              <a:rPr lang="en-US" altLang="ko-KR" sz="2000" dirty="0"/>
              <a:t>&lt;html&gt;</a:t>
            </a:r>
            <a:br>
              <a:rPr lang="en-US" altLang="ko-KR" sz="2000" dirty="0"/>
            </a:br>
            <a:r>
              <a:rPr lang="en-US" altLang="ko-KR" sz="2000" dirty="0"/>
              <a:t>&lt;head&gt;</a:t>
            </a:r>
            <a:br>
              <a:rPr lang="en-US" altLang="ko-KR" sz="2000" dirty="0"/>
            </a:br>
            <a:r>
              <a:rPr lang="en-US" altLang="ko-KR" sz="2000" dirty="0"/>
              <a:t>  &lt;link </a:t>
            </a:r>
            <a:r>
              <a:rPr lang="en-US" altLang="ko-KR" sz="2000" dirty="0" err="1"/>
              <a:t>rel</a:t>
            </a:r>
            <a:r>
              <a:rPr lang="en-US" altLang="ko-KR" sz="2000" dirty="0"/>
              <a:t>="stylesheet" </a:t>
            </a:r>
            <a:r>
              <a:rPr lang="en-US" altLang="ko-KR" sz="2000" dirty="0" err="1"/>
              <a:t>href</a:t>
            </a:r>
            <a:r>
              <a:rPr lang="en-US" altLang="ko-KR" sz="2000" dirty="0"/>
              <a:t>="styles.css"&gt;</a:t>
            </a:r>
            <a:br>
              <a:rPr lang="en-US" altLang="ko-KR" sz="2000" dirty="0"/>
            </a:br>
            <a:r>
              <a:rPr lang="en-US" altLang="ko-KR" sz="2000" dirty="0"/>
              <a:t>&lt;/head&gt;</a:t>
            </a:r>
            <a:br>
              <a:rPr lang="en-US" altLang="ko-KR" sz="2000" dirty="0"/>
            </a:br>
            <a:r>
              <a:rPr lang="en-US" altLang="ko-KR" sz="2000" dirty="0"/>
              <a:t>&lt;body&gt;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&lt;h1&gt;This is a heading&lt;/h1&gt;</a:t>
            </a:r>
            <a:br>
              <a:rPr lang="en-US" altLang="ko-KR" sz="2000" dirty="0"/>
            </a:br>
            <a:r>
              <a:rPr lang="en-US" altLang="ko-KR" sz="2000" dirty="0"/>
              <a:t>&lt;p&gt;This is a paragraph.&lt;/p&gt;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&lt;/body&gt;</a:t>
            </a:r>
            <a:br>
              <a:rPr lang="en-US" altLang="ko-KR" sz="2000" dirty="0"/>
            </a:br>
            <a:r>
              <a:rPr lang="en-US" altLang="ko-KR" sz="2000" dirty="0"/>
              <a:t>&lt;/html</a:t>
            </a:r>
            <a:r>
              <a:rPr lang="en-US" altLang="ko-KR" sz="2000" dirty="0" smtClean="0"/>
              <a:t>&gt;</a:t>
            </a:r>
          </a:p>
          <a:p>
            <a:r>
              <a:rPr lang="en-US" altLang="ko-KR" sz="2000" dirty="0" smtClean="0"/>
              <a:t>style.css</a:t>
            </a:r>
          </a:p>
          <a:p>
            <a:r>
              <a:rPr lang="en-US" altLang="ko-KR" sz="2000" dirty="0" smtClean="0"/>
              <a:t>body </a:t>
            </a:r>
            <a:r>
              <a:rPr lang="en-US" altLang="ko-KR" sz="2000" dirty="0"/>
              <a:t>{</a:t>
            </a:r>
            <a:br>
              <a:rPr lang="en-US" altLang="ko-KR" sz="2000" dirty="0"/>
            </a:br>
            <a:r>
              <a:rPr lang="en-US" altLang="ko-KR" sz="2000" dirty="0"/>
              <a:t>    background-color: </a:t>
            </a:r>
            <a:r>
              <a:rPr lang="en-US" altLang="ko-KR" sz="2000" dirty="0" err="1"/>
              <a:t>lightgrey</a:t>
            </a:r>
            <a:r>
              <a:rPr lang="en-US" altLang="ko-KR" sz="2000" dirty="0"/>
              <a:t>;</a:t>
            </a:r>
            <a:br>
              <a:rPr lang="en-US" altLang="ko-KR" sz="2000" dirty="0"/>
            </a:br>
            <a:r>
              <a:rPr lang="en-US" altLang="ko-KR" sz="2000" dirty="0"/>
              <a:t>}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h1 {</a:t>
            </a:r>
            <a:br>
              <a:rPr lang="en-US" altLang="ko-KR" sz="2000" dirty="0"/>
            </a:br>
            <a:r>
              <a:rPr lang="en-US" altLang="ko-KR" sz="2000" dirty="0"/>
              <a:t>    color: blue;</a:t>
            </a:r>
            <a:br>
              <a:rPr lang="en-US" altLang="ko-KR" sz="2000" dirty="0"/>
            </a:br>
            <a:r>
              <a:rPr lang="en-US" altLang="ko-KR" sz="2000" dirty="0"/>
              <a:t>}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p {</a:t>
            </a:r>
            <a:br>
              <a:rPr lang="en-US" altLang="ko-KR" sz="2000" dirty="0"/>
            </a:br>
            <a:r>
              <a:rPr lang="en-US" altLang="ko-KR" sz="2000" dirty="0"/>
              <a:t>    </a:t>
            </a:r>
            <a:r>
              <a:rPr lang="en-US" altLang="ko-KR" sz="2000" dirty="0" err="1"/>
              <a:t>color:green</a:t>
            </a:r>
            <a:r>
              <a:rPr lang="en-US" altLang="ko-KR" sz="2000" dirty="0"/>
              <a:t>;</a:t>
            </a:r>
            <a:br>
              <a:rPr lang="en-US" altLang="ko-KR" sz="2000" dirty="0"/>
            </a:br>
            <a:r>
              <a:rPr lang="en-US" altLang="ko-KR" sz="2000" dirty="0"/>
              <a:t>}</a:t>
            </a:r>
            <a:endParaRPr lang="ko-KR" alt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12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4637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 {</a:t>
            </a:r>
            <a:br>
              <a:rPr lang="en-US" altLang="ko-KR" dirty="0"/>
            </a:br>
            <a:r>
              <a:rPr lang="en-US" altLang="ko-KR" dirty="0"/>
              <a:t>    border: 1px solid black;</a:t>
            </a:r>
            <a:br>
              <a:rPr lang="en-US" altLang="ko-KR" dirty="0"/>
            </a:br>
            <a:r>
              <a:rPr lang="en-US" altLang="ko-KR" dirty="0"/>
              <a:t>    padding: 10px</a:t>
            </a:r>
            <a:r>
              <a:rPr lang="en-US" altLang="ko-KR" dirty="0" smtClean="0"/>
              <a:t>;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en-US" altLang="ko-KR" dirty="0"/>
              <a:t>margin: 30px;</a:t>
            </a:r>
            <a:br>
              <a:rPr lang="en-US" altLang="ko-KR" dirty="0"/>
            </a:br>
            <a:r>
              <a:rPr lang="en-US" altLang="ko-KR" dirty="0" smtClean="0"/>
              <a:t>       }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13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340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/>
              <a:t>&lt;style&gt;</a:t>
            </a:r>
            <a:br>
              <a:rPr lang="en-US" altLang="ko-KR" sz="1600" dirty="0"/>
            </a:br>
            <a:r>
              <a:rPr lang="en-US" altLang="ko-KR" sz="1600" dirty="0"/>
              <a:t>a:link    {</a:t>
            </a:r>
            <a:r>
              <a:rPr lang="en-US" altLang="ko-KR" sz="1600" dirty="0" err="1"/>
              <a:t>color:green</a:t>
            </a:r>
            <a:r>
              <a:rPr lang="en-US" altLang="ko-KR" sz="1600" dirty="0"/>
              <a:t>; </a:t>
            </a:r>
            <a:r>
              <a:rPr lang="en-US" altLang="ko-KR" sz="1600" dirty="0" err="1"/>
              <a:t>background-color:transparent</a:t>
            </a:r>
            <a:r>
              <a:rPr lang="en-US" altLang="ko-KR" sz="1600" dirty="0"/>
              <a:t>; </a:t>
            </a:r>
            <a:r>
              <a:rPr lang="en-US" altLang="ko-KR" sz="1600" dirty="0" err="1"/>
              <a:t>text-decoration:none</a:t>
            </a:r>
            <a:r>
              <a:rPr lang="en-US" altLang="ko-KR" sz="1600" dirty="0"/>
              <a:t>}</a:t>
            </a:r>
            <a:br>
              <a:rPr lang="en-US" altLang="ko-KR" sz="1600" dirty="0"/>
            </a:br>
            <a:r>
              <a:rPr lang="en-US" altLang="ko-KR" sz="1600" dirty="0"/>
              <a:t>a:visited {</a:t>
            </a:r>
            <a:r>
              <a:rPr lang="en-US" altLang="ko-KR" sz="1600" dirty="0" err="1"/>
              <a:t>color:pink</a:t>
            </a:r>
            <a:r>
              <a:rPr lang="en-US" altLang="ko-KR" sz="1600" dirty="0"/>
              <a:t>; </a:t>
            </a:r>
            <a:r>
              <a:rPr lang="en-US" altLang="ko-KR" sz="1600" dirty="0" err="1"/>
              <a:t>background-color:transparent</a:t>
            </a:r>
            <a:r>
              <a:rPr lang="en-US" altLang="ko-KR" sz="1600" dirty="0"/>
              <a:t>; </a:t>
            </a:r>
            <a:r>
              <a:rPr lang="en-US" altLang="ko-KR" sz="1600" dirty="0" err="1"/>
              <a:t>text-decoration:none</a:t>
            </a:r>
            <a:r>
              <a:rPr lang="en-US" altLang="ko-KR" sz="1600" dirty="0"/>
              <a:t>}</a:t>
            </a:r>
            <a:br>
              <a:rPr lang="en-US" altLang="ko-KR" sz="1600" dirty="0"/>
            </a:br>
            <a:r>
              <a:rPr lang="en-US" altLang="ko-KR" sz="1600" dirty="0"/>
              <a:t>a:hover   {</a:t>
            </a:r>
            <a:r>
              <a:rPr lang="en-US" altLang="ko-KR" sz="1600" dirty="0" err="1"/>
              <a:t>color:red</a:t>
            </a:r>
            <a:r>
              <a:rPr lang="en-US" altLang="ko-KR" sz="1600" dirty="0"/>
              <a:t>; </a:t>
            </a:r>
            <a:r>
              <a:rPr lang="en-US" altLang="ko-KR" sz="1600" dirty="0" err="1"/>
              <a:t>background-color:transparent</a:t>
            </a:r>
            <a:r>
              <a:rPr lang="en-US" altLang="ko-KR" sz="1600" dirty="0"/>
              <a:t>; </a:t>
            </a:r>
            <a:r>
              <a:rPr lang="en-US" altLang="ko-KR" sz="1600" dirty="0" err="1"/>
              <a:t>text-decoration:underline</a:t>
            </a:r>
            <a:r>
              <a:rPr lang="en-US" altLang="ko-KR" sz="1600" dirty="0"/>
              <a:t>}</a:t>
            </a:r>
            <a:br>
              <a:rPr lang="en-US" altLang="ko-KR" sz="1600" dirty="0"/>
            </a:br>
            <a:r>
              <a:rPr lang="en-US" altLang="ko-KR" sz="1600" dirty="0"/>
              <a:t>a:active  {</a:t>
            </a:r>
            <a:r>
              <a:rPr lang="en-US" altLang="ko-KR" sz="1600" dirty="0" err="1"/>
              <a:t>color:yellow</a:t>
            </a:r>
            <a:r>
              <a:rPr lang="en-US" altLang="ko-KR" sz="1600" dirty="0"/>
              <a:t>; </a:t>
            </a:r>
            <a:r>
              <a:rPr lang="en-US" altLang="ko-KR" sz="1600" dirty="0" err="1"/>
              <a:t>background-color:transparent</a:t>
            </a:r>
            <a:r>
              <a:rPr lang="en-US" altLang="ko-KR" sz="1600" dirty="0"/>
              <a:t>; </a:t>
            </a:r>
            <a:r>
              <a:rPr lang="en-US" altLang="ko-KR" sz="1600" dirty="0" err="1"/>
              <a:t>text-decoration:underline</a:t>
            </a:r>
            <a:r>
              <a:rPr lang="en-US" altLang="ko-KR" sz="1600" dirty="0"/>
              <a:t>}</a:t>
            </a:r>
            <a:br>
              <a:rPr lang="en-US" altLang="ko-KR" sz="1600" dirty="0"/>
            </a:br>
            <a:r>
              <a:rPr lang="en-US" altLang="ko-KR" sz="1600" dirty="0"/>
              <a:t>&lt;/style</a:t>
            </a:r>
            <a:r>
              <a:rPr lang="en-US" altLang="ko-KR" sz="1600" dirty="0" smtClean="0"/>
              <a:t>&gt;</a:t>
            </a:r>
          </a:p>
          <a:p>
            <a:r>
              <a:rPr lang="en-US" altLang="ko-KR" sz="1600" dirty="0"/>
              <a:t>&lt;a </a:t>
            </a:r>
            <a:r>
              <a:rPr lang="en-US" altLang="ko-KR" sz="1600" dirty="0" err="1"/>
              <a:t>href</a:t>
            </a:r>
            <a:r>
              <a:rPr lang="en-US" altLang="ko-KR" sz="1600" dirty="0"/>
              <a:t>="http://www.w3schools.com/" target="_blank"&gt;Visit W3Schools!&lt;/a</a:t>
            </a:r>
            <a:r>
              <a:rPr lang="en-US" altLang="ko-KR" sz="1600" dirty="0" smtClean="0"/>
              <a:t>&gt;</a:t>
            </a:r>
          </a:p>
          <a:p>
            <a:r>
              <a:rPr lang="en-US" altLang="ko-KR" sz="1600" dirty="0"/>
              <a:t>&lt;a </a:t>
            </a:r>
            <a:r>
              <a:rPr lang="en-US" altLang="ko-KR" sz="1600" dirty="0" err="1"/>
              <a:t>href</a:t>
            </a:r>
            <a:r>
              <a:rPr lang="en-US" altLang="ko-KR" sz="1600" dirty="0"/>
              <a:t>="default.asp"&gt;</a:t>
            </a:r>
            <a:br>
              <a:rPr lang="en-US" altLang="ko-KR" sz="1600" dirty="0"/>
            </a:br>
            <a:r>
              <a:rPr lang="en-US" altLang="ko-KR" sz="1600" dirty="0"/>
              <a:t>  &lt;</a:t>
            </a:r>
            <a:r>
              <a:rPr lang="en-US" altLang="ko-KR" sz="1600" dirty="0" err="1"/>
              <a:t>img</a:t>
            </a:r>
            <a:r>
              <a:rPr lang="en-US" altLang="ko-KR" sz="1600" dirty="0"/>
              <a:t> </a:t>
            </a:r>
            <a:r>
              <a:rPr lang="en-US" altLang="ko-KR" sz="1600" dirty="0" err="1"/>
              <a:t>src</a:t>
            </a:r>
            <a:r>
              <a:rPr lang="en-US" altLang="ko-KR" sz="1600" dirty="0"/>
              <a:t>="smiley.gif" alt="HTML tutorial" style="width:42px;height:42px;border:0"&gt;</a:t>
            </a:r>
            <a:br>
              <a:rPr lang="en-US" altLang="ko-KR" sz="1600" dirty="0"/>
            </a:br>
            <a:r>
              <a:rPr lang="en-US" altLang="ko-KR" sz="1600" dirty="0"/>
              <a:t>&lt;/a&gt; </a:t>
            </a:r>
            <a:endParaRPr lang="en-US" altLang="ko-KR" sz="1600" dirty="0" smtClean="0"/>
          </a:p>
          <a:p>
            <a:r>
              <a:rPr lang="en-US" altLang="ko-KR" sz="1600" dirty="0"/>
              <a:t>&lt;h2 id="tips"&gt;Useful Tips Section&lt;/h2</a:t>
            </a:r>
            <a:r>
              <a:rPr lang="en-US" altLang="ko-KR" sz="1600" dirty="0" smtClean="0"/>
              <a:t>&gt;</a:t>
            </a:r>
          </a:p>
          <a:p>
            <a:r>
              <a:rPr lang="en-US" altLang="ko-KR" sz="1600" dirty="0"/>
              <a:t>&lt;a </a:t>
            </a:r>
            <a:r>
              <a:rPr lang="en-US" altLang="ko-KR" sz="1600" dirty="0" err="1"/>
              <a:t>href</a:t>
            </a:r>
            <a:r>
              <a:rPr lang="en-US" altLang="ko-KR" sz="1600" dirty="0"/>
              <a:t>="#tips"&gt;Visit the Useful Tips Section&lt;/a&gt;</a:t>
            </a:r>
          </a:p>
          <a:p>
            <a:r>
              <a:rPr lang="en-US" altLang="ko-KR" sz="1600" dirty="0"/>
              <a:t>&lt;a </a:t>
            </a:r>
            <a:r>
              <a:rPr lang="en-US" altLang="ko-KR" sz="1600" dirty="0" err="1"/>
              <a:t>href</a:t>
            </a:r>
            <a:r>
              <a:rPr lang="en-US" altLang="ko-KR" sz="1600" dirty="0"/>
              <a:t>="</a:t>
            </a:r>
            <a:r>
              <a:rPr lang="en-US" altLang="ko-KR" sz="1600" dirty="0" err="1"/>
              <a:t>html_tips.html#tips</a:t>
            </a:r>
            <a:r>
              <a:rPr lang="en-US" altLang="ko-KR" sz="1600" dirty="0"/>
              <a:t>"&gt;Visit the Useful Tips Section&lt;/a&gt;</a:t>
            </a:r>
            <a:endParaRPr lang="ko-KR" altLang="en-US" sz="16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14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Links-color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539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dirty="0"/>
              <a:t>&lt;!DOCTYPE html&gt;</a:t>
            </a:r>
            <a:br>
              <a:rPr lang="en-US" altLang="ko-KR" sz="1800" dirty="0"/>
            </a:br>
            <a:r>
              <a:rPr lang="en-US" altLang="ko-KR" sz="1800" dirty="0"/>
              <a:t>&lt;html&gt;</a:t>
            </a:r>
            <a:br>
              <a:rPr lang="en-US" altLang="ko-KR" sz="1800" dirty="0"/>
            </a:br>
            <a:r>
              <a:rPr lang="en-US" altLang="ko-KR" sz="1800" dirty="0"/>
              <a:t>&lt;head&gt;</a:t>
            </a:r>
            <a:br>
              <a:rPr lang="en-US" altLang="ko-KR" sz="1800" dirty="0"/>
            </a:br>
            <a:r>
              <a:rPr lang="en-US" altLang="ko-KR" sz="1800" dirty="0"/>
              <a:t>&lt;style&gt;</a:t>
            </a:r>
            <a:br>
              <a:rPr lang="en-US" altLang="ko-KR" sz="1800" dirty="0"/>
            </a:br>
            <a:r>
              <a:rPr lang="en-US" altLang="ko-KR" sz="1800" dirty="0" err="1"/>
              <a:t>img</a:t>
            </a:r>
            <a:r>
              <a:rPr lang="en-US" altLang="ko-KR" sz="1800" dirty="0"/>
              <a:t> { </a:t>
            </a:r>
            <a:br>
              <a:rPr lang="en-US" altLang="ko-KR" sz="1800" dirty="0"/>
            </a:br>
            <a:r>
              <a:rPr lang="en-US" altLang="ko-KR" sz="1800" dirty="0"/>
              <a:t>    width:100%; </a:t>
            </a:r>
            <a:br>
              <a:rPr lang="en-US" altLang="ko-KR" sz="1800" dirty="0"/>
            </a:br>
            <a:r>
              <a:rPr lang="en-US" altLang="ko-KR" sz="1800" dirty="0"/>
              <a:t>}</a:t>
            </a:r>
            <a:br>
              <a:rPr lang="en-US" altLang="ko-KR" sz="1800" dirty="0"/>
            </a:br>
            <a:r>
              <a:rPr lang="en-US" altLang="ko-KR" sz="1800" dirty="0"/>
              <a:t>&lt;/style&gt;</a:t>
            </a:r>
            <a:br>
              <a:rPr lang="en-US" altLang="ko-KR" sz="1800" dirty="0"/>
            </a:br>
            <a:r>
              <a:rPr lang="en-US" altLang="ko-KR" sz="1800" dirty="0"/>
              <a:t>&lt;/head&gt;</a:t>
            </a:r>
            <a:br>
              <a:rPr lang="en-US" altLang="ko-KR" sz="1800" dirty="0"/>
            </a:br>
            <a:r>
              <a:rPr lang="en-US" altLang="ko-KR" sz="1800" dirty="0"/>
              <a:t>&lt;body&gt;</a:t>
            </a:r>
            <a:br>
              <a:rPr lang="en-US" altLang="ko-KR" sz="1800" dirty="0"/>
            </a:b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en-US" altLang="ko-KR" sz="1800" dirty="0"/>
              <a:t>&lt;</a:t>
            </a:r>
            <a:r>
              <a:rPr lang="en-US" altLang="ko-KR" sz="1800" dirty="0" err="1"/>
              <a:t>img</a:t>
            </a:r>
            <a:r>
              <a:rPr lang="en-US" altLang="ko-KR" sz="1800" dirty="0"/>
              <a:t> </a:t>
            </a:r>
            <a:r>
              <a:rPr lang="en-US" altLang="ko-KR" sz="1800" dirty="0" err="1"/>
              <a:t>src</a:t>
            </a:r>
            <a:r>
              <a:rPr lang="en-US" altLang="ko-KR" sz="1800" dirty="0"/>
              <a:t>="html5.gif" alt="HTML5 Icon" style</a:t>
            </a:r>
            <a:r>
              <a:rPr lang="en-US" altLang="ko-KR" sz="1800" dirty="0" smtClean="0"/>
              <a:t>=“float:left;width:128px;height:128px</a:t>
            </a:r>
            <a:r>
              <a:rPr lang="en-US" altLang="ko-KR" sz="1800" dirty="0"/>
              <a:t>;"&gt;</a:t>
            </a:r>
            <a:br>
              <a:rPr lang="en-US" altLang="ko-KR" sz="1800" dirty="0"/>
            </a:br>
            <a:r>
              <a:rPr lang="en-US" altLang="ko-KR" sz="1800" dirty="0"/>
              <a:t>&lt;</a:t>
            </a:r>
            <a:r>
              <a:rPr lang="en-US" altLang="ko-KR" sz="1800" dirty="0" err="1"/>
              <a:t>img</a:t>
            </a:r>
            <a:r>
              <a:rPr lang="en-US" altLang="ko-KR" sz="1800" dirty="0"/>
              <a:t> </a:t>
            </a:r>
            <a:r>
              <a:rPr lang="en-US" altLang="ko-KR" sz="1800" dirty="0" err="1"/>
              <a:t>src</a:t>
            </a:r>
            <a:r>
              <a:rPr lang="en-US" altLang="ko-KR" sz="1800" dirty="0"/>
              <a:t>="html5.gif" alt="HTML5 Icon" </a:t>
            </a:r>
            <a:r>
              <a:rPr lang="en-US" altLang="ko-KR" sz="1800" dirty="0" smtClean="0"/>
              <a:t>align=“left” width</a:t>
            </a:r>
            <a:r>
              <a:rPr lang="en-US" altLang="ko-KR" sz="1800" dirty="0"/>
              <a:t>="128" height="128"&gt;</a:t>
            </a:r>
            <a:br>
              <a:rPr lang="en-US" altLang="ko-KR" sz="1800" dirty="0"/>
            </a:b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en-US" altLang="ko-KR" sz="1800" dirty="0"/>
              <a:t>&lt;/body&gt;</a:t>
            </a:r>
            <a:br>
              <a:rPr lang="en-US" altLang="ko-KR" sz="1800" dirty="0"/>
            </a:br>
            <a:r>
              <a:rPr lang="en-US" altLang="ko-KR" sz="1800" dirty="0"/>
              <a:t>&lt;/html&gt;</a:t>
            </a:r>
            <a:endParaRPr lang="ko-KR" altLang="en-US" sz="18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15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8693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&lt;</a:t>
            </a:r>
            <a:r>
              <a:rPr lang="en-US" altLang="ko-KR" sz="2000" dirty="0" err="1"/>
              <a:t>img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src</a:t>
            </a:r>
            <a:r>
              <a:rPr lang="en-US" altLang="ko-KR" sz="2000" dirty="0"/>
              <a:t>="planets.gif" alt="Planets" </a:t>
            </a:r>
            <a:r>
              <a:rPr lang="en-US" altLang="ko-KR" sz="2000" dirty="0" err="1"/>
              <a:t>usemap</a:t>
            </a:r>
            <a:r>
              <a:rPr lang="en-US" altLang="ko-KR" sz="2000" dirty="0"/>
              <a:t>="#</a:t>
            </a:r>
            <a:r>
              <a:rPr lang="en-US" altLang="ko-KR" sz="2000" dirty="0" err="1"/>
              <a:t>planetmap</a:t>
            </a:r>
            <a:r>
              <a:rPr lang="en-US" altLang="ko-KR" sz="2000" dirty="0"/>
              <a:t>" style="width:145px;height:126px;"&gt;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&lt;map name="</a:t>
            </a:r>
            <a:r>
              <a:rPr lang="en-US" altLang="ko-KR" sz="2000" dirty="0" err="1"/>
              <a:t>planetmap</a:t>
            </a:r>
            <a:r>
              <a:rPr lang="en-US" altLang="ko-KR" sz="2000" dirty="0"/>
              <a:t>"&gt;</a:t>
            </a:r>
            <a:br>
              <a:rPr lang="en-US" altLang="ko-KR" sz="2000" dirty="0"/>
            </a:br>
            <a:r>
              <a:rPr lang="en-US" altLang="ko-KR" sz="2000" dirty="0"/>
              <a:t>  &lt;area shape="</a:t>
            </a:r>
            <a:r>
              <a:rPr lang="en-US" altLang="ko-KR" sz="2000" dirty="0" err="1"/>
              <a:t>rect</a:t>
            </a:r>
            <a:r>
              <a:rPr lang="en-US" altLang="ko-KR" sz="2000" dirty="0"/>
              <a:t>" </a:t>
            </a:r>
            <a:r>
              <a:rPr lang="en-US" altLang="ko-KR" sz="2000" dirty="0" err="1"/>
              <a:t>coords</a:t>
            </a:r>
            <a:r>
              <a:rPr lang="en-US" altLang="ko-KR" sz="2000" dirty="0"/>
              <a:t>="0,0,82,126" alt="Sun" </a:t>
            </a:r>
            <a:r>
              <a:rPr lang="en-US" altLang="ko-KR" sz="2000" dirty="0" err="1"/>
              <a:t>href</a:t>
            </a:r>
            <a:r>
              <a:rPr lang="en-US" altLang="ko-KR" sz="2000" dirty="0"/>
              <a:t>="sun.htm"&gt;</a:t>
            </a:r>
            <a:br>
              <a:rPr lang="en-US" altLang="ko-KR" sz="2000" dirty="0"/>
            </a:br>
            <a:r>
              <a:rPr lang="en-US" altLang="ko-KR" sz="2000" dirty="0"/>
              <a:t>  &lt;area shape="circle" </a:t>
            </a:r>
            <a:r>
              <a:rPr lang="en-US" altLang="ko-KR" sz="2000" dirty="0" err="1"/>
              <a:t>coords</a:t>
            </a:r>
            <a:r>
              <a:rPr lang="en-US" altLang="ko-KR" sz="2000" dirty="0"/>
              <a:t>="90,58,3" alt="Mercury" </a:t>
            </a:r>
            <a:r>
              <a:rPr lang="en-US" altLang="ko-KR" sz="2000" dirty="0" err="1"/>
              <a:t>href</a:t>
            </a:r>
            <a:r>
              <a:rPr lang="en-US" altLang="ko-KR" sz="2000" dirty="0"/>
              <a:t>="mercur.htm"&gt;</a:t>
            </a:r>
            <a:br>
              <a:rPr lang="en-US" altLang="ko-KR" sz="2000" dirty="0"/>
            </a:br>
            <a:r>
              <a:rPr lang="en-US" altLang="ko-KR" sz="2000" dirty="0"/>
              <a:t>  &lt;area shape="circle" </a:t>
            </a:r>
            <a:r>
              <a:rPr lang="en-US" altLang="ko-KR" sz="2000" dirty="0" err="1"/>
              <a:t>coords</a:t>
            </a:r>
            <a:r>
              <a:rPr lang="en-US" altLang="ko-KR" sz="2000" dirty="0"/>
              <a:t>="124,58,8" alt="Venus" </a:t>
            </a:r>
            <a:r>
              <a:rPr lang="en-US" altLang="ko-KR" sz="2000" dirty="0" err="1"/>
              <a:t>href</a:t>
            </a:r>
            <a:r>
              <a:rPr lang="en-US" altLang="ko-KR" sz="2000" dirty="0"/>
              <a:t>="venus.htm"&gt;</a:t>
            </a:r>
            <a:br>
              <a:rPr lang="en-US" altLang="ko-KR" sz="2000" dirty="0"/>
            </a:br>
            <a:r>
              <a:rPr lang="en-US" altLang="ko-KR" sz="2000" dirty="0"/>
              <a:t>&lt;/map&gt;</a:t>
            </a:r>
            <a:endParaRPr lang="ko-KR" alt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Image Maps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7312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000" dirty="0"/>
              <a:t>&lt;</a:t>
            </a:r>
            <a:r>
              <a:rPr lang="en-US" altLang="ko-KR" sz="2000" dirty="0" smtClean="0"/>
              <a:t>table style</a:t>
            </a:r>
            <a:r>
              <a:rPr lang="en-US" altLang="ko-KR" sz="2000" dirty="0"/>
              <a:t>="width:100%"&gt;</a:t>
            </a:r>
            <a:br>
              <a:rPr lang="en-US" altLang="ko-KR" sz="2000" dirty="0"/>
            </a:br>
            <a:r>
              <a:rPr lang="en-US" altLang="ko-KR" sz="2000" dirty="0"/>
              <a:t>  &lt;</a:t>
            </a:r>
            <a:r>
              <a:rPr lang="en-US" altLang="ko-KR" sz="2000" dirty="0" err="1"/>
              <a:t>tr</a:t>
            </a:r>
            <a:r>
              <a:rPr lang="en-US" altLang="ko-KR" sz="2000" dirty="0"/>
              <a:t>&gt;</a:t>
            </a:r>
            <a:br>
              <a:rPr lang="en-US" altLang="ko-KR" sz="2000" dirty="0"/>
            </a:br>
            <a:r>
              <a:rPr lang="en-US" altLang="ko-KR" sz="2000" dirty="0"/>
              <a:t>    &lt;td&gt;Jill&lt;/td&gt;</a:t>
            </a:r>
            <a:br>
              <a:rPr lang="en-US" altLang="ko-KR" sz="2000" dirty="0"/>
            </a:br>
            <a:r>
              <a:rPr lang="en-US" altLang="ko-KR" sz="2000" dirty="0"/>
              <a:t>    &lt;td&gt;Smith&lt;/td&gt; </a:t>
            </a:r>
            <a:br>
              <a:rPr lang="en-US" altLang="ko-KR" sz="2000" dirty="0"/>
            </a:br>
            <a:r>
              <a:rPr lang="en-US" altLang="ko-KR" sz="2000" dirty="0"/>
              <a:t>    &lt;td&gt;50&lt;/td&gt;</a:t>
            </a:r>
            <a:br>
              <a:rPr lang="en-US" altLang="ko-KR" sz="2000" dirty="0"/>
            </a:br>
            <a:r>
              <a:rPr lang="en-US" altLang="ko-KR" sz="2000" dirty="0"/>
              <a:t>  &lt;/</a:t>
            </a:r>
            <a:r>
              <a:rPr lang="en-US" altLang="ko-KR" sz="2000" dirty="0" err="1"/>
              <a:t>tr</a:t>
            </a:r>
            <a:r>
              <a:rPr lang="en-US" altLang="ko-KR" sz="2000" dirty="0"/>
              <a:t>&gt;</a:t>
            </a:r>
            <a:br>
              <a:rPr lang="en-US" altLang="ko-KR" sz="2000" dirty="0"/>
            </a:br>
            <a:r>
              <a:rPr lang="en-US" altLang="ko-KR" sz="2000" dirty="0"/>
              <a:t>  &lt;</a:t>
            </a:r>
            <a:r>
              <a:rPr lang="en-US" altLang="ko-KR" sz="2000" dirty="0" err="1"/>
              <a:t>tr</a:t>
            </a:r>
            <a:r>
              <a:rPr lang="en-US" altLang="ko-KR" sz="2000" dirty="0"/>
              <a:t>&gt;</a:t>
            </a:r>
            <a:br>
              <a:rPr lang="en-US" altLang="ko-KR" sz="2000" dirty="0"/>
            </a:br>
            <a:r>
              <a:rPr lang="en-US" altLang="ko-KR" sz="2000" dirty="0"/>
              <a:t>    &lt;td&gt;Eve&lt;/td&gt;</a:t>
            </a:r>
            <a:br>
              <a:rPr lang="en-US" altLang="ko-KR" sz="2000" dirty="0"/>
            </a:br>
            <a:r>
              <a:rPr lang="en-US" altLang="ko-KR" sz="2000" dirty="0"/>
              <a:t>    &lt;td&gt;Jackson&lt;/td&gt; </a:t>
            </a:r>
            <a:br>
              <a:rPr lang="en-US" altLang="ko-KR" sz="2000" dirty="0"/>
            </a:br>
            <a:r>
              <a:rPr lang="en-US" altLang="ko-KR" sz="2000" dirty="0"/>
              <a:t>    &lt;td&gt;94&lt;/td&gt;</a:t>
            </a:r>
            <a:br>
              <a:rPr lang="en-US" altLang="ko-KR" sz="2000" dirty="0"/>
            </a:br>
            <a:r>
              <a:rPr lang="en-US" altLang="ko-KR" sz="2000" dirty="0"/>
              <a:t>  &lt;/</a:t>
            </a:r>
            <a:r>
              <a:rPr lang="en-US" altLang="ko-KR" sz="2000" dirty="0" err="1"/>
              <a:t>tr</a:t>
            </a:r>
            <a:r>
              <a:rPr lang="en-US" altLang="ko-KR" sz="2000" dirty="0"/>
              <a:t>&gt;</a:t>
            </a:r>
            <a:br>
              <a:rPr lang="en-US" altLang="ko-KR" sz="2000" dirty="0"/>
            </a:br>
            <a:r>
              <a:rPr lang="en-US" altLang="ko-KR" sz="2000" dirty="0"/>
              <a:t>&lt;/table&gt; </a:t>
            </a:r>
            <a:endParaRPr lang="en-US" altLang="ko-KR" sz="2000" dirty="0" smtClean="0"/>
          </a:p>
          <a:p>
            <a:r>
              <a:rPr lang="en-US" altLang="ko-KR" sz="2000" dirty="0"/>
              <a:t>table, </a:t>
            </a:r>
            <a:r>
              <a:rPr lang="en-US" altLang="ko-KR" sz="2000" dirty="0" err="1"/>
              <a:t>th</a:t>
            </a:r>
            <a:r>
              <a:rPr lang="en-US" altLang="ko-KR" sz="2000" dirty="0"/>
              <a:t>, td {</a:t>
            </a:r>
            <a:br>
              <a:rPr lang="en-US" altLang="ko-KR" sz="2000" dirty="0"/>
            </a:br>
            <a:r>
              <a:rPr lang="en-US" altLang="ko-KR" sz="2000" dirty="0"/>
              <a:t>    border: 1px solid black;</a:t>
            </a:r>
            <a:br>
              <a:rPr lang="en-US" altLang="ko-KR" sz="2000" dirty="0"/>
            </a:br>
            <a:r>
              <a:rPr lang="en-US" altLang="ko-KR" sz="2000" dirty="0"/>
              <a:t>    border-collapse: collapse;</a:t>
            </a:r>
            <a:br>
              <a:rPr lang="en-US" altLang="ko-KR" sz="2000" dirty="0"/>
            </a:br>
            <a:r>
              <a:rPr lang="en-US" altLang="ko-KR" sz="2000" dirty="0"/>
              <a:t>}</a:t>
            </a:r>
            <a:endParaRPr lang="ko-KR" alt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Table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7360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/>
              <a:t>Use the HTML </a:t>
            </a:r>
            <a:r>
              <a:rPr lang="en-US" altLang="ko-KR" b="1" dirty="0"/>
              <a:t>&lt;table&gt;</a:t>
            </a:r>
            <a:r>
              <a:rPr lang="en-US" altLang="ko-KR" dirty="0"/>
              <a:t> element to define a table</a:t>
            </a:r>
          </a:p>
          <a:p>
            <a:r>
              <a:rPr lang="en-US" altLang="ko-KR" dirty="0"/>
              <a:t>Use the HTML </a:t>
            </a:r>
            <a:r>
              <a:rPr lang="en-US" altLang="ko-KR" b="1" dirty="0"/>
              <a:t>&lt;</a:t>
            </a:r>
            <a:r>
              <a:rPr lang="en-US" altLang="ko-KR" b="1" dirty="0" err="1"/>
              <a:t>tr</a:t>
            </a:r>
            <a:r>
              <a:rPr lang="en-US" altLang="ko-KR" b="1" dirty="0"/>
              <a:t>&gt;</a:t>
            </a:r>
            <a:r>
              <a:rPr lang="en-US" altLang="ko-KR" dirty="0"/>
              <a:t> element to define a table row</a:t>
            </a:r>
          </a:p>
          <a:p>
            <a:r>
              <a:rPr lang="en-US" altLang="ko-KR" dirty="0"/>
              <a:t>Use the HTML </a:t>
            </a:r>
            <a:r>
              <a:rPr lang="en-US" altLang="ko-KR" b="1" dirty="0"/>
              <a:t>&lt;td&gt;</a:t>
            </a:r>
            <a:r>
              <a:rPr lang="en-US" altLang="ko-KR" dirty="0"/>
              <a:t> element to define a table data</a:t>
            </a:r>
          </a:p>
          <a:p>
            <a:r>
              <a:rPr lang="en-US" altLang="ko-KR" dirty="0"/>
              <a:t>Use the HTML </a:t>
            </a:r>
            <a:r>
              <a:rPr lang="en-US" altLang="ko-KR" b="1" dirty="0"/>
              <a:t>&lt;</a:t>
            </a:r>
            <a:r>
              <a:rPr lang="en-US" altLang="ko-KR" b="1" dirty="0" err="1"/>
              <a:t>th</a:t>
            </a:r>
            <a:r>
              <a:rPr lang="en-US" altLang="ko-KR" b="1" dirty="0"/>
              <a:t>&gt;</a:t>
            </a:r>
            <a:r>
              <a:rPr lang="en-US" altLang="ko-KR" dirty="0"/>
              <a:t> element to define a table heading</a:t>
            </a:r>
          </a:p>
          <a:p>
            <a:r>
              <a:rPr lang="en-US" altLang="ko-KR" dirty="0"/>
              <a:t>Use the HTML </a:t>
            </a:r>
            <a:r>
              <a:rPr lang="en-US" altLang="ko-KR" b="1" dirty="0"/>
              <a:t>&lt;caption&gt;</a:t>
            </a:r>
            <a:r>
              <a:rPr lang="en-US" altLang="ko-KR" dirty="0"/>
              <a:t> element to define a table caption</a:t>
            </a:r>
          </a:p>
          <a:p>
            <a:r>
              <a:rPr lang="en-US" altLang="ko-KR" dirty="0"/>
              <a:t>Use the CSS </a:t>
            </a:r>
            <a:r>
              <a:rPr lang="en-US" altLang="ko-KR" b="1" dirty="0"/>
              <a:t>border</a:t>
            </a:r>
            <a:r>
              <a:rPr lang="en-US" altLang="ko-KR" dirty="0"/>
              <a:t> property to define a border</a:t>
            </a:r>
          </a:p>
          <a:p>
            <a:r>
              <a:rPr lang="en-US" altLang="ko-KR" dirty="0"/>
              <a:t>Use the CSS </a:t>
            </a:r>
            <a:r>
              <a:rPr lang="en-US" altLang="ko-KR" b="1" dirty="0"/>
              <a:t>border-collapse</a:t>
            </a:r>
            <a:r>
              <a:rPr lang="en-US" altLang="ko-KR" dirty="0"/>
              <a:t> property to collapse cell borders</a:t>
            </a:r>
          </a:p>
          <a:p>
            <a:r>
              <a:rPr lang="en-US" altLang="ko-KR" dirty="0"/>
              <a:t>Use the CSS </a:t>
            </a:r>
            <a:r>
              <a:rPr lang="en-US" altLang="ko-KR" b="1" dirty="0"/>
              <a:t>padding</a:t>
            </a:r>
            <a:r>
              <a:rPr lang="en-US" altLang="ko-KR" dirty="0"/>
              <a:t> property to add padding to cells</a:t>
            </a:r>
          </a:p>
          <a:p>
            <a:r>
              <a:rPr lang="en-US" altLang="ko-KR" dirty="0"/>
              <a:t>Use the CSS </a:t>
            </a:r>
            <a:r>
              <a:rPr lang="en-US" altLang="ko-KR" b="1" dirty="0"/>
              <a:t>text-align</a:t>
            </a:r>
            <a:r>
              <a:rPr lang="en-US" altLang="ko-KR" dirty="0"/>
              <a:t> property to align cell text</a:t>
            </a:r>
          </a:p>
          <a:p>
            <a:r>
              <a:rPr lang="en-US" altLang="ko-KR" dirty="0"/>
              <a:t>Use the CSS </a:t>
            </a:r>
            <a:r>
              <a:rPr lang="en-US" altLang="ko-KR" b="1" dirty="0"/>
              <a:t>border-spacing</a:t>
            </a:r>
            <a:r>
              <a:rPr lang="en-US" altLang="ko-KR" dirty="0"/>
              <a:t> property to set the spacing between cells</a:t>
            </a:r>
          </a:p>
          <a:p>
            <a:r>
              <a:rPr lang="en-US" altLang="ko-KR" dirty="0"/>
              <a:t>Use the </a:t>
            </a:r>
            <a:r>
              <a:rPr lang="en-US" altLang="ko-KR" b="1" dirty="0" err="1"/>
              <a:t>colspan</a:t>
            </a:r>
            <a:r>
              <a:rPr lang="en-US" altLang="ko-KR" dirty="0"/>
              <a:t> attribute to make a cell span many columns</a:t>
            </a:r>
          </a:p>
          <a:p>
            <a:r>
              <a:rPr lang="en-US" altLang="ko-KR" dirty="0"/>
              <a:t>Use the </a:t>
            </a:r>
            <a:r>
              <a:rPr lang="en-US" altLang="ko-KR" b="1" dirty="0" err="1"/>
              <a:t>rowspan</a:t>
            </a:r>
            <a:r>
              <a:rPr lang="en-US" altLang="ko-KR" dirty="0"/>
              <a:t> attribute to make a cell span many rows</a:t>
            </a:r>
          </a:p>
          <a:p>
            <a:r>
              <a:rPr lang="en-US" altLang="ko-KR" dirty="0"/>
              <a:t>Use the </a:t>
            </a:r>
            <a:r>
              <a:rPr lang="en-US" altLang="ko-KR" b="1" dirty="0"/>
              <a:t>id</a:t>
            </a:r>
            <a:r>
              <a:rPr lang="en-US" altLang="ko-KR" dirty="0"/>
              <a:t> attribute to uniquely define one table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18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858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ko-KR" sz="2000" dirty="0"/>
              <a:t>&lt;ul style="list-style-type:circle"&gt;</a:t>
            </a:r>
            <a:br>
              <a:rPr lang="it-IT" altLang="ko-KR" sz="2000" dirty="0"/>
            </a:br>
            <a:r>
              <a:rPr lang="it-IT" altLang="ko-KR" sz="2000" dirty="0"/>
              <a:t>  &lt;li&gt;Coffee&lt;/li&gt;</a:t>
            </a:r>
            <a:br>
              <a:rPr lang="it-IT" altLang="ko-KR" sz="2000" dirty="0"/>
            </a:br>
            <a:r>
              <a:rPr lang="it-IT" altLang="ko-KR" sz="2000" dirty="0"/>
              <a:t>  &lt;li&gt;Tea&lt;/li&gt;</a:t>
            </a:r>
            <a:br>
              <a:rPr lang="it-IT" altLang="ko-KR" sz="2000" dirty="0"/>
            </a:br>
            <a:r>
              <a:rPr lang="it-IT" altLang="ko-KR" sz="2000" dirty="0"/>
              <a:t>  &lt;li&gt;Milk&lt;/li&gt;</a:t>
            </a:r>
            <a:br>
              <a:rPr lang="it-IT" altLang="ko-KR" sz="2000" dirty="0"/>
            </a:br>
            <a:r>
              <a:rPr lang="it-IT" altLang="ko-KR" sz="2000" dirty="0"/>
              <a:t>&lt;/ul</a:t>
            </a:r>
            <a:r>
              <a:rPr lang="it-IT" altLang="ko-KR" sz="2000" dirty="0" smtClean="0"/>
              <a:t>&gt;</a:t>
            </a:r>
          </a:p>
          <a:p>
            <a:r>
              <a:rPr lang="it-IT" altLang="ko-KR" sz="2000" dirty="0" smtClean="0"/>
              <a:t> </a:t>
            </a:r>
            <a:r>
              <a:rPr lang="it-IT" altLang="ko-KR" sz="2000" dirty="0"/>
              <a:t>&lt;ol type="A"&gt;</a:t>
            </a:r>
            <a:br>
              <a:rPr lang="it-IT" altLang="ko-KR" sz="2000" dirty="0"/>
            </a:br>
            <a:r>
              <a:rPr lang="it-IT" altLang="ko-KR" sz="2000" dirty="0"/>
              <a:t>  &lt;li&gt;Coffee&lt;/li&gt;</a:t>
            </a:r>
            <a:br>
              <a:rPr lang="it-IT" altLang="ko-KR" sz="2000" dirty="0"/>
            </a:br>
            <a:r>
              <a:rPr lang="it-IT" altLang="ko-KR" sz="2000" dirty="0"/>
              <a:t>  &lt;li&gt;Tea&lt;/li&gt;</a:t>
            </a:r>
            <a:br>
              <a:rPr lang="it-IT" altLang="ko-KR" sz="2000" dirty="0"/>
            </a:br>
            <a:r>
              <a:rPr lang="it-IT" altLang="ko-KR" sz="2000" dirty="0"/>
              <a:t>  &lt;li&gt;Milk&lt;/li&gt;</a:t>
            </a:r>
            <a:br>
              <a:rPr lang="it-IT" altLang="ko-KR" sz="2000" dirty="0"/>
            </a:br>
            <a:r>
              <a:rPr lang="it-IT" altLang="ko-KR" sz="2000" dirty="0"/>
              <a:t>&lt;/ol&gt; </a:t>
            </a:r>
            <a:endParaRPr lang="it-IT" altLang="ko-KR" sz="2000" dirty="0" smtClean="0"/>
          </a:p>
          <a:p>
            <a:endParaRPr lang="ko-KR" alt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19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List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868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HTML?</a:t>
            </a:r>
            <a:endParaRPr lang="en-US" sz="16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Berner</a:t>
            </a:r>
            <a:r>
              <a:rPr lang="en-US" dirty="0" smtClean="0"/>
              <a:t>-Lee first proposed (1981) and coded (1991)</a:t>
            </a:r>
          </a:p>
          <a:p>
            <a:r>
              <a:rPr lang="en-US" dirty="0" smtClean="0"/>
              <a:t>HTML: </a:t>
            </a:r>
            <a:r>
              <a:rPr lang="en-US" dirty="0" err="1" smtClean="0"/>
              <a:t>HyperText</a:t>
            </a:r>
            <a:r>
              <a:rPr lang="en-US" dirty="0" smtClean="0"/>
              <a:t> Markup Language</a:t>
            </a:r>
          </a:p>
          <a:p>
            <a:r>
              <a:rPr lang="en-US" altLang="ko-KR" dirty="0" smtClean="0"/>
              <a:t>Web browser </a:t>
            </a:r>
            <a:r>
              <a:rPr lang="ko-KR" altLang="en-US" dirty="0" smtClean="0"/>
              <a:t>용</a:t>
            </a:r>
            <a:endParaRPr lang="en-US" altLang="ko-KR" dirty="0" smtClean="0"/>
          </a:p>
          <a:p>
            <a:r>
              <a:rPr lang="en-US" dirty="0" smtClean="0"/>
              <a:t>W3C (World Wide Web Consortium) </a:t>
            </a:r>
            <a:r>
              <a:rPr lang="ko-KR" altLang="en-US" dirty="0" smtClean="0"/>
              <a:t>규약 및 권고에 따름</a:t>
            </a:r>
            <a:endParaRPr lang="en-US" dirty="0" smtClean="0"/>
          </a:p>
          <a:p>
            <a:r>
              <a:rPr lang="ko-KR" altLang="en-US" dirty="0" smtClean="0"/>
              <a:t>현재 </a:t>
            </a:r>
            <a:r>
              <a:rPr lang="en-US" altLang="ko-KR" dirty="0" smtClean="0"/>
              <a:t>HTML5 </a:t>
            </a:r>
            <a:r>
              <a:rPr lang="ko-KR" altLang="en-US" dirty="0" smtClean="0"/>
              <a:t>사용 권고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80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2537301"/>
          <a:ext cx="8229600" cy="26517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Style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list-style-type:disc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list items will be marked with bullets (default)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list-style-type:circle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list items will be marked with circles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list-style-type:square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list items will be marked with squares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list-style-type:none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list items will not be marked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20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4360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2080101"/>
          <a:ext cx="8229600" cy="35661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Type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type="1"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list items will be numbered with numbers (default)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type="A"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list items will be numbered with uppercase letters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type="a"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list items will be numbered with lowercase letters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type="I"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list items will be numbered with uppercase roman numbers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type="i"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list items will be numbered with lowercase roman numbers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21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5710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&lt;div style="</a:t>
            </a:r>
            <a:r>
              <a:rPr lang="en-US" altLang="ko-KR" sz="2000" dirty="0" err="1"/>
              <a:t>background-color:black</a:t>
            </a:r>
            <a:r>
              <a:rPr lang="en-US" altLang="ko-KR" sz="2000" dirty="0"/>
              <a:t>; </a:t>
            </a:r>
            <a:r>
              <a:rPr lang="en-US" altLang="ko-KR" sz="2000" dirty="0" err="1"/>
              <a:t>color:white</a:t>
            </a:r>
            <a:r>
              <a:rPr lang="en-US" altLang="ko-KR" sz="2000" dirty="0"/>
              <a:t>; padding:20px;"&gt;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&lt;h2&gt;London&lt;/h2&gt;</a:t>
            </a:r>
            <a:br>
              <a:rPr lang="en-US" altLang="ko-KR" sz="2000" dirty="0"/>
            </a:br>
            <a:r>
              <a:rPr lang="en-US" altLang="ko-KR" sz="2000" dirty="0"/>
              <a:t>&lt;p&gt;London is the capital city of England. It is the most populous city in the United Kingdom, with a metropolitan area of over 13 million inhabitants.&lt;/p&gt;</a:t>
            </a:r>
            <a:br>
              <a:rPr lang="en-US" altLang="ko-KR" sz="2000" dirty="0"/>
            </a:b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&lt;/</a:t>
            </a:r>
            <a:r>
              <a:rPr lang="en-US" altLang="ko-KR" sz="2000" dirty="0" smtClean="0"/>
              <a:t>div&gt;</a:t>
            </a:r>
          </a:p>
          <a:p>
            <a:endParaRPr lang="en-US" altLang="ko-KR" sz="2000" dirty="0"/>
          </a:p>
          <a:p>
            <a:r>
              <a:rPr lang="en-US" altLang="ko-KR" sz="2000" dirty="0"/>
              <a:t>&lt;h1&gt;My &lt;span style="</a:t>
            </a:r>
            <a:r>
              <a:rPr lang="en-US" altLang="ko-KR" sz="2000" dirty="0" err="1"/>
              <a:t>color:red</a:t>
            </a:r>
            <a:r>
              <a:rPr lang="en-US" altLang="ko-KR" sz="2000" dirty="0"/>
              <a:t>"&gt;Important&lt;/span&gt; Heading&lt;/h1&gt;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22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Block elements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284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altLang="ko-KR" dirty="0"/>
              <a:t>&lt;!DOCTYPE html&gt;</a:t>
            </a:r>
            <a:br>
              <a:rPr lang="en-US" altLang="ko-KR" dirty="0"/>
            </a:br>
            <a:r>
              <a:rPr lang="en-US" altLang="ko-KR" dirty="0"/>
              <a:t>&lt;html&gt;</a:t>
            </a:r>
            <a:br>
              <a:rPr lang="en-US" altLang="ko-KR" dirty="0"/>
            </a:br>
            <a:r>
              <a:rPr lang="en-US" altLang="ko-KR" dirty="0"/>
              <a:t>&lt;head&gt;</a:t>
            </a:r>
            <a:br>
              <a:rPr lang="en-US" altLang="ko-KR" dirty="0"/>
            </a:br>
            <a:r>
              <a:rPr lang="en-US" altLang="ko-KR" dirty="0"/>
              <a:t>&lt;style&gt;</a:t>
            </a:r>
            <a:br>
              <a:rPr lang="en-US" altLang="ko-KR" dirty="0"/>
            </a:br>
            <a:r>
              <a:rPr lang="en-US" altLang="ko-KR" dirty="0" err="1"/>
              <a:t>div.cities</a:t>
            </a:r>
            <a:r>
              <a:rPr lang="en-US" altLang="ko-KR" dirty="0"/>
              <a:t> {</a:t>
            </a:r>
            <a:br>
              <a:rPr lang="en-US" altLang="ko-KR" dirty="0"/>
            </a:br>
            <a:r>
              <a:rPr lang="en-US" altLang="ko-KR" dirty="0"/>
              <a:t>    </a:t>
            </a:r>
            <a:r>
              <a:rPr lang="en-US" altLang="ko-KR" dirty="0" err="1"/>
              <a:t>background-color:black</a:t>
            </a:r>
            <a:r>
              <a:rPr lang="en-US" altLang="ko-KR" dirty="0"/>
              <a:t>;</a:t>
            </a:r>
            <a:br>
              <a:rPr lang="en-US" altLang="ko-KR" dirty="0"/>
            </a:br>
            <a:r>
              <a:rPr lang="en-US" altLang="ko-KR" dirty="0"/>
              <a:t>    </a:t>
            </a:r>
            <a:r>
              <a:rPr lang="en-US" altLang="ko-KR" dirty="0" err="1"/>
              <a:t>color:white</a:t>
            </a:r>
            <a:r>
              <a:rPr lang="en-US" altLang="ko-KR" dirty="0"/>
              <a:t>;</a:t>
            </a:r>
            <a:br>
              <a:rPr lang="en-US" altLang="ko-KR" dirty="0"/>
            </a:br>
            <a:r>
              <a:rPr lang="en-US" altLang="ko-KR" dirty="0"/>
              <a:t>    margin:20px;</a:t>
            </a:r>
            <a:br>
              <a:rPr lang="en-US" altLang="ko-KR" dirty="0"/>
            </a:br>
            <a:r>
              <a:rPr lang="en-US" altLang="ko-KR" dirty="0"/>
              <a:t>    padding:20px;</a:t>
            </a:r>
            <a:br>
              <a:rPr lang="en-US" altLang="ko-KR" dirty="0"/>
            </a:br>
            <a:r>
              <a:rPr lang="en-US" altLang="ko-KR" dirty="0"/>
              <a:t>} </a:t>
            </a:r>
            <a:br>
              <a:rPr lang="en-US" altLang="ko-KR" dirty="0"/>
            </a:br>
            <a:r>
              <a:rPr lang="en-US" altLang="ko-KR" dirty="0"/>
              <a:t>&lt;/style&gt;</a:t>
            </a:r>
            <a:br>
              <a:rPr lang="en-US" altLang="ko-KR" dirty="0"/>
            </a:br>
            <a:r>
              <a:rPr lang="en-US" altLang="ko-KR" dirty="0"/>
              <a:t>&lt;/head&gt;</a:t>
            </a:r>
            <a:br>
              <a:rPr lang="en-US" altLang="ko-KR" dirty="0"/>
            </a:br>
            <a:r>
              <a:rPr lang="en-US" altLang="ko-KR" dirty="0"/>
              <a:t>&lt;body&gt;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class="cities"&gt;</a:t>
            </a:r>
            <a:br>
              <a:rPr lang="en-US" altLang="ko-KR" dirty="0"/>
            </a:br>
            <a:r>
              <a:rPr lang="en-US" altLang="ko-KR" dirty="0"/>
              <a:t>&lt;h2&gt;London&lt;/h2&gt;</a:t>
            </a:r>
            <a:br>
              <a:rPr lang="en-US" altLang="ko-KR" dirty="0"/>
            </a:br>
            <a:r>
              <a:rPr lang="en-US" altLang="ko-KR" dirty="0"/>
              <a:t>&lt;p&gt;London is the capital city of England. It is the most populous city in the United Kingdom, with a metropolitan area of over 13 million inhabitants.&lt;/p&gt;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class="cities"&gt;</a:t>
            </a:r>
            <a:br>
              <a:rPr lang="en-US" altLang="ko-KR" dirty="0"/>
            </a:br>
            <a:r>
              <a:rPr lang="en-US" altLang="ko-KR" dirty="0"/>
              <a:t>&lt;h2&gt;Paris&lt;/h2&gt;</a:t>
            </a:r>
            <a:br>
              <a:rPr lang="en-US" altLang="ko-KR" dirty="0"/>
            </a:br>
            <a:r>
              <a:rPr lang="en-US" altLang="ko-KR" dirty="0"/>
              <a:t>&lt;p&gt;Paris is the capital and most populous city of France.&lt;/p&gt;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class="cities"&gt;</a:t>
            </a:r>
            <a:br>
              <a:rPr lang="en-US" altLang="ko-KR" dirty="0"/>
            </a:br>
            <a:r>
              <a:rPr lang="en-US" altLang="ko-KR" dirty="0"/>
              <a:t>&lt;h2&gt;Tokyo&lt;/h2&gt;</a:t>
            </a:r>
            <a:br>
              <a:rPr lang="en-US" altLang="ko-KR" dirty="0"/>
            </a:br>
            <a:r>
              <a:rPr lang="en-US" altLang="ko-KR" dirty="0"/>
              <a:t>&lt;p&gt;Tokyo is the capital of Japan, the center of the Greater Tokyo Area,</a:t>
            </a:r>
            <a:br>
              <a:rPr lang="en-US" altLang="ko-KR" dirty="0"/>
            </a:br>
            <a:r>
              <a:rPr lang="en-US" altLang="ko-KR" dirty="0"/>
              <a:t>and the most populous metropolitan area in the world.&lt;/p&gt;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&lt;/body&gt;</a:t>
            </a:r>
            <a:br>
              <a:rPr lang="en-US" altLang="ko-KR" dirty="0"/>
            </a:br>
            <a:r>
              <a:rPr lang="en-US" altLang="ko-KR" dirty="0"/>
              <a:t>&lt;/html&gt;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23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Classing Block Elements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0747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ko-KR" dirty="0"/>
              <a:t>&lt;body&gt;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id="header"&gt;</a:t>
            </a:r>
            <a:br>
              <a:rPr lang="en-US" altLang="ko-KR" dirty="0"/>
            </a:br>
            <a:r>
              <a:rPr lang="en-US" altLang="ko-KR" dirty="0"/>
              <a:t>&lt;h1&gt;City Gallery&lt;/h1&gt;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id="</a:t>
            </a:r>
            <a:r>
              <a:rPr lang="en-US" altLang="ko-KR" dirty="0" err="1"/>
              <a:t>nav</a:t>
            </a:r>
            <a:r>
              <a:rPr lang="en-US" altLang="ko-KR" dirty="0"/>
              <a:t>"&gt;</a:t>
            </a:r>
            <a:br>
              <a:rPr lang="en-US" altLang="ko-KR" dirty="0"/>
            </a:br>
            <a:r>
              <a:rPr lang="en-US" altLang="ko-KR" dirty="0"/>
              <a:t>London&lt;</a:t>
            </a:r>
            <a:r>
              <a:rPr lang="en-US" altLang="ko-KR" dirty="0" err="1"/>
              <a:t>br</a:t>
            </a:r>
            <a:r>
              <a:rPr lang="en-US" altLang="ko-KR" dirty="0"/>
              <a:t>&gt;</a:t>
            </a:r>
            <a:br>
              <a:rPr lang="en-US" altLang="ko-KR" dirty="0"/>
            </a:br>
            <a:r>
              <a:rPr lang="en-US" altLang="ko-KR" dirty="0"/>
              <a:t>Paris&lt;</a:t>
            </a:r>
            <a:r>
              <a:rPr lang="en-US" altLang="ko-KR" dirty="0" err="1"/>
              <a:t>br</a:t>
            </a:r>
            <a:r>
              <a:rPr lang="en-US" altLang="ko-KR" dirty="0"/>
              <a:t>&gt;</a:t>
            </a:r>
            <a:br>
              <a:rPr lang="en-US" altLang="ko-KR" dirty="0"/>
            </a:br>
            <a:r>
              <a:rPr lang="en-US" altLang="ko-KR" dirty="0"/>
              <a:t>Tokyo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id="section"&gt;</a:t>
            </a:r>
            <a:br>
              <a:rPr lang="en-US" altLang="ko-KR" dirty="0"/>
            </a:br>
            <a:r>
              <a:rPr lang="en-US" altLang="ko-KR" dirty="0"/>
              <a:t>&lt;h1&gt;London&lt;/h1&gt;</a:t>
            </a:r>
            <a:br>
              <a:rPr lang="en-US" altLang="ko-KR" dirty="0"/>
            </a:br>
            <a:r>
              <a:rPr lang="en-US" altLang="ko-KR" dirty="0"/>
              <a:t>&lt;p&gt;London is the capital city of England. It is the most populous city in the United Kingdom,</a:t>
            </a:r>
            <a:br>
              <a:rPr lang="en-US" altLang="ko-KR" dirty="0"/>
            </a:br>
            <a:r>
              <a:rPr lang="en-US" altLang="ko-KR" dirty="0"/>
              <a:t>with a metropolitan area of over 13 million inhabitants.&lt;/p&gt;</a:t>
            </a:r>
            <a:br>
              <a:rPr lang="en-US" altLang="ko-KR" dirty="0"/>
            </a:br>
            <a:r>
              <a:rPr lang="en-US" altLang="ko-KR" dirty="0"/>
              <a:t>&lt;p&gt;Standing on the River Thames, London has been a major settlement for two millennia,</a:t>
            </a:r>
            <a:br>
              <a:rPr lang="en-US" altLang="ko-KR" dirty="0"/>
            </a:br>
            <a:r>
              <a:rPr lang="en-US" altLang="ko-KR" dirty="0"/>
              <a:t>its history going back to its founding by the Romans, who named it </a:t>
            </a:r>
            <a:r>
              <a:rPr lang="en-US" altLang="ko-KR" dirty="0" err="1"/>
              <a:t>Londinium</a:t>
            </a:r>
            <a:r>
              <a:rPr lang="en-US" altLang="ko-KR" dirty="0"/>
              <a:t>.&lt;/p&gt;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id="footer"&gt;</a:t>
            </a:r>
            <a:br>
              <a:rPr lang="en-US" altLang="ko-KR" dirty="0"/>
            </a:br>
            <a:r>
              <a:rPr lang="en-US" altLang="ko-KR" dirty="0"/>
              <a:t>Copyright © W3Schools.com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&lt;/body&gt;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24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Layouts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77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100" dirty="0"/>
              <a:t>&lt;style&gt;</a:t>
            </a:r>
            <a:br>
              <a:rPr lang="en-US" altLang="ko-KR" sz="1100" dirty="0"/>
            </a:br>
            <a:r>
              <a:rPr lang="en-US" altLang="ko-KR" sz="1100" dirty="0"/>
              <a:t>#header {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background-color:black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color:white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text-align:center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padding:5px;</a:t>
            </a:r>
            <a:br>
              <a:rPr lang="en-US" altLang="ko-KR" sz="1100" dirty="0"/>
            </a:br>
            <a:r>
              <a:rPr lang="en-US" altLang="ko-KR" sz="1100" dirty="0"/>
              <a:t>}</a:t>
            </a:r>
            <a:br>
              <a:rPr lang="en-US" altLang="ko-KR" sz="1100" dirty="0"/>
            </a:br>
            <a:r>
              <a:rPr lang="en-US" altLang="ko-KR" sz="1100" dirty="0"/>
              <a:t>#</a:t>
            </a:r>
            <a:r>
              <a:rPr lang="en-US" altLang="ko-KR" sz="1100" dirty="0" err="1"/>
              <a:t>nav</a:t>
            </a:r>
            <a:r>
              <a:rPr lang="en-US" altLang="ko-KR" sz="1100" dirty="0"/>
              <a:t> {</a:t>
            </a:r>
            <a:br>
              <a:rPr lang="en-US" altLang="ko-KR" sz="1100" dirty="0"/>
            </a:br>
            <a:r>
              <a:rPr lang="en-US" altLang="ko-KR" sz="1100" dirty="0"/>
              <a:t>    line-height:30px;</a:t>
            </a:r>
            <a:br>
              <a:rPr lang="en-US" altLang="ko-KR" sz="1100" dirty="0"/>
            </a:br>
            <a:r>
              <a:rPr lang="en-US" altLang="ko-KR" sz="1100" dirty="0"/>
              <a:t>    background-color:#</a:t>
            </a:r>
            <a:r>
              <a:rPr lang="en-US" altLang="ko-KR" sz="1100" dirty="0" err="1"/>
              <a:t>eeeeee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height:300px;</a:t>
            </a:r>
            <a:br>
              <a:rPr lang="en-US" altLang="ko-KR" sz="1100" dirty="0"/>
            </a:br>
            <a:r>
              <a:rPr lang="en-US" altLang="ko-KR" sz="1100" dirty="0"/>
              <a:t>    width:100px;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float:left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padding:5px; </a:t>
            </a:r>
            <a:br>
              <a:rPr lang="en-US" altLang="ko-KR" sz="1100" dirty="0"/>
            </a:br>
            <a:r>
              <a:rPr lang="en-US" altLang="ko-KR" sz="1100" dirty="0"/>
              <a:t>}</a:t>
            </a:r>
            <a:br>
              <a:rPr lang="en-US" altLang="ko-KR" sz="1100" dirty="0"/>
            </a:br>
            <a:r>
              <a:rPr lang="en-US" altLang="ko-KR" sz="1100" dirty="0"/>
              <a:t>#section {</a:t>
            </a:r>
            <a:br>
              <a:rPr lang="en-US" altLang="ko-KR" sz="1100" dirty="0"/>
            </a:br>
            <a:r>
              <a:rPr lang="en-US" altLang="ko-KR" sz="1100" dirty="0"/>
              <a:t>    width:350px;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float:left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padding:10px; </a:t>
            </a:r>
            <a:br>
              <a:rPr lang="en-US" altLang="ko-KR" sz="1100" dirty="0"/>
            </a:br>
            <a:r>
              <a:rPr lang="en-US" altLang="ko-KR" sz="1100" dirty="0"/>
              <a:t>}</a:t>
            </a:r>
            <a:br>
              <a:rPr lang="en-US" altLang="ko-KR" sz="1100" dirty="0"/>
            </a:br>
            <a:r>
              <a:rPr lang="en-US" altLang="ko-KR" sz="1100" dirty="0"/>
              <a:t>#footer {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background-color:black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color:white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clear:both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</a:t>
            </a:r>
            <a:r>
              <a:rPr lang="en-US" altLang="ko-KR" sz="1100" dirty="0" err="1"/>
              <a:t>text-align:center</a:t>
            </a:r>
            <a:r>
              <a:rPr lang="en-US" altLang="ko-KR" sz="1100" dirty="0"/>
              <a:t>;</a:t>
            </a:r>
            <a:br>
              <a:rPr lang="en-US" altLang="ko-KR" sz="1100" dirty="0"/>
            </a:br>
            <a:r>
              <a:rPr lang="en-US" altLang="ko-KR" sz="1100" dirty="0"/>
              <a:t>    padding:5px; </a:t>
            </a:r>
            <a:br>
              <a:rPr lang="en-US" altLang="ko-KR" sz="1100" dirty="0"/>
            </a:br>
            <a:r>
              <a:rPr lang="en-US" altLang="ko-KR" sz="1100" dirty="0"/>
              <a:t>}</a:t>
            </a:r>
            <a:br>
              <a:rPr lang="en-US" altLang="ko-KR" sz="1100" dirty="0"/>
            </a:br>
            <a:r>
              <a:rPr lang="en-US" altLang="ko-KR" sz="1100" dirty="0"/>
              <a:t>&lt;/style&gt; </a:t>
            </a:r>
            <a:endParaRPr lang="ko-KR" altLang="en-US" sz="11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25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9708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&lt;script&gt;</a:t>
            </a:r>
            <a:br>
              <a:rPr lang="en-US" altLang="ko-KR" dirty="0"/>
            </a:br>
            <a:r>
              <a:rPr lang="en-US" altLang="ko-KR" dirty="0" err="1"/>
              <a:t>document.getElementById</a:t>
            </a:r>
            <a:r>
              <a:rPr lang="en-US" altLang="ko-KR" dirty="0"/>
              <a:t>("demo").</a:t>
            </a:r>
            <a:r>
              <a:rPr lang="en-US" altLang="ko-KR" dirty="0" err="1"/>
              <a:t>innerHTML</a:t>
            </a:r>
            <a:r>
              <a:rPr lang="en-US" altLang="ko-KR" dirty="0"/>
              <a:t> = "Hello JavaScript!";</a:t>
            </a:r>
            <a:br>
              <a:rPr lang="en-US" altLang="ko-KR" dirty="0"/>
            </a:br>
            <a:r>
              <a:rPr lang="en-US" altLang="ko-KR" dirty="0"/>
              <a:t>&lt;/script&gt;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</a:t>
            </a:r>
            <a:r>
              <a:rPr lang="en-US" altLang="ko-KR" dirty="0" err="1"/>
              <a:t>noscript</a:t>
            </a:r>
            <a:r>
              <a:rPr lang="en-US" altLang="ko-KR" dirty="0"/>
              <a:t>&gt;Sorry, your browser does not support JavaScript!&lt;/</a:t>
            </a:r>
            <a:r>
              <a:rPr lang="en-US" altLang="ko-KR" dirty="0" err="1"/>
              <a:t>noscript</a:t>
            </a:r>
            <a:r>
              <a:rPr lang="en-US" altLang="ko-KR" dirty="0"/>
              <a:t>&gt;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Javascripts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0395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457200" y="1714341"/>
          <a:ext cx="8229600" cy="42976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Tag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2"/>
                        </a:rPr>
                        <a:t>&lt;head&gt;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information about the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&lt;title&gt;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the title of a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&lt;base&gt;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a default address or a default target for all links on a page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&lt;link&gt;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the relationship between a document and an external resource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6"/>
                        </a:rPr>
                        <a:t>&lt;meta&gt;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metadata about an HTML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7"/>
                        </a:rPr>
                        <a:t>&lt;script&gt;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a client-side script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8"/>
                        </a:rPr>
                        <a:t>&lt;style&gt;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style information for a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HEAD Elements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400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&lt;form action="</a:t>
            </a:r>
            <a:r>
              <a:rPr lang="en-US" altLang="ko-KR" sz="2000" dirty="0" err="1" smtClean="0"/>
              <a:t>action_page.php</a:t>
            </a:r>
            <a:r>
              <a:rPr lang="en-US" altLang="ko-KR" sz="2000" dirty="0" smtClean="0"/>
              <a:t>“ method=“POST”&gt;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  First name:&lt;</a:t>
            </a:r>
            <a:r>
              <a:rPr lang="en-US" altLang="ko-KR" sz="2000" dirty="0" err="1"/>
              <a:t>br</a:t>
            </a:r>
            <a:r>
              <a:rPr lang="en-US" altLang="ko-KR" sz="2000" dirty="0"/>
              <a:t>&gt;</a:t>
            </a:r>
            <a:br>
              <a:rPr lang="en-US" altLang="ko-KR" sz="2000" dirty="0"/>
            </a:br>
            <a:r>
              <a:rPr lang="en-US" altLang="ko-KR" sz="2000" dirty="0"/>
              <a:t>  &lt;input type="text" name="</a:t>
            </a:r>
            <a:r>
              <a:rPr lang="en-US" altLang="ko-KR" sz="2000" dirty="0" err="1"/>
              <a:t>firstname</a:t>
            </a:r>
            <a:r>
              <a:rPr lang="en-US" altLang="ko-KR" sz="2000" dirty="0"/>
              <a:t>" value="Mickey"&gt;&lt;</a:t>
            </a:r>
            <a:r>
              <a:rPr lang="en-US" altLang="ko-KR" sz="2000" dirty="0" err="1"/>
              <a:t>br</a:t>
            </a:r>
            <a:r>
              <a:rPr lang="en-US" altLang="ko-KR" sz="2000" dirty="0"/>
              <a:t>&gt;</a:t>
            </a:r>
            <a:br>
              <a:rPr lang="en-US" altLang="ko-KR" sz="2000" dirty="0"/>
            </a:br>
            <a:r>
              <a:rPr lang="en-US" altLang="ko-KR" sz="2000" dirty="0"/>
              <a:t>  Last name:&lt;</a:t>
            </a:r>
            <a:r>
              <a:rPr lang="en-US" altLang="ko-KR" sz="2000" dirty="0" err="1"/>
              <a:t>br</a:t>
            </a:r>
            <a:r>
              <a:rPr lang="en-US" altLang="ko-KR" sz="2000" dirty="0"/>
              <a:t>&gt;</a:t>
            </a:r>
            <a:br>
              <a:rPr lang="en-US" altLang="ko-KR" sz="2000" dirty="0"/>
            </a:br>
            <a:r>
              <a:rPr lang="en-US" altLang="ko-KR" sz="2000" dirty="0"/>
              <a:t>  &lt;input type="text" name="</a:t>
            </a:r>
            <a:r>
              <a:rPr lang="en-US" altLang="ko-KR" sz="2000" dirty="0" err="1"/>
              <a:t>lastname</a:t>
            </a:r>
            <a:r>
              <a:rPr lang="en-US" altLang="ko-KR" sz="2000" dirty="0"/>
              <a:t>" value="Mouse"&gt;&lt;</a:t>
            </a:r>
            <a:r>
              <a:rPr lang="en-US" altLang="ko-KR" sz="2000" dirty="0" err="1"/>
              <a:t>br</a:t>
            </a:r>
            <a:r>
              <a:rPr lang="en-US" altLang="ko-KR" sz="2000" dirty="0"/>
              <a:t>&gt;&lt;</a:t>
            </a:r>
            <a:r>
              <a:rPr lang="en-US" altLang="ko-KR" sz="2000" dirty="0" err="1"/>
              <a:t>br</a:t>
            </a:r>
            <a:r>
              <a:rPr lang="en-US" altLang="ko-KR" sz="2000" dirty="0"/>
              <a:t>&gt;</a:t>
            </a:r>
            <a:br>
              <a:rPr lang="en-US" altLang="ko-KR" sz="2000" dirty="0"/>
            </a:br>
            <a:r>
              <a:rPr lang="en-US" altLang="ko-KR" sz="2000" dirty="0"/>
              <a:t>  &lt;input type="submit" value="Submit"&gt;</a:t>
            </a:r>
            <a:br>
              <a:rPr lang="en-US" altLang="ko-KR" sz="2000" dirty="0"/>
            </a:br>
            <a:r>
              <a:rPr lang="en-US" altLang="ko-KR" sz="2000" dirty="0"/>
              <a:t>&lt;/form</a:t>
            </a:r>
            <a:r>
              <a:rPr lang="en-US" altLang="ko-KR" sz="2000" dirty="0" smtClean="0"/>
              <a:t>&gt;</a:t>
            </a:r>
          </a:p>
          <a:p>
            <a:endParaRPr lang="en-US" altLang="ko-KR" sz="2000" dirty="0"/>
          </a:p>
          <a:p>
            <a:r>
              <a:rPr lang="en-US" altLang="ko-KR" sz="2000" dirty="0" err="1" smtClean="0"/>
              <a:t>action_page.php</a:t>
            </a:r>
            <a:r>
              <a:rPr lang="ko-KR" altLang="en-US" sz="2000" dirty="0" smtClean="0"/>
              <a:t>에서는 변수 </a:t>
            </a:r>
            <a:r>
              <a:rPr lang="en-US" altLang="ko-KR" sz="2000" dirty="0" smtClean="0"/>
              <a:t>$_POST[“</a:t>
            </a:r>
            <a:r>
              <a:rPr lang="en-US" altLang="ko-KR" sz="2000" i="1" dirty="0" smtClean="0"/>
              <a:t>name”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로 전달됨</a:t>
            </a:r>
            <a:r>
              <a:rPr lang="en-US" altLang="ko-KR" sz="2000" dirty="0" smtClean="0"/>
              <a:t> </a:t>
            </a:r>
            <a:endParaRPr lang="ko-KR" altLang="en-US" sz="20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28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535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Basic Format</a:t>
            </a:r>
            <a:endParaRPr 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/>
              <a:t>&lt;!DOCTYPE html&gt; </a:t>
            </a:r>
          </a:p>
          <a:p>
            <a:pPr marL="0" indent="0">
              <a:buNone/>
            </a:pPr>
            <a:r>
              <a:rPr lang="en-US" altLang="ko-KR" dirty="0" smtClean="0"/>
              <a:t>&lt;</a:t>
            </a:r>
            <a:r>
              <a:rPr lang="en-US" altLang="ko-KR" dirty="0"/>
              <a:t>html&gt;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&lt;</a:t>
            </a:r>
            <a:r>
              <a:rPr lang="en-US" altLang="ko-KR" dirty="0"/>
              <a:t>head&gt;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	&lt;</a:t>
            </a:r>
            <a:r>
              <a:rPr lang="en-US" altLang="ko-KR" dirty="0"/>
              <a:t>title&gt;This is a title&lt;/title</a:t>
            </a:r>
            <a:r>
              <a:rPr lang="en-US" altLang="ko-KR" dirty="0" smtClean="0"/>
              <a:t>&gt;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&lt;/</a:t>
            </a:r>
            <a:r>
              <a:rPr lang="en-US" altLang="ko-KR" dirty="0"/>
              <a:t>head&gt;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&lt;</a:t>
            </a:r>
            <a:r>
              <a:rPr lang="en-US" altLang="ko-KR" dirty="0"/>
              <a:t>body&gt;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	&lt;</a:t>
            </a:r>
            <a:r>
              <a:rPr lang="en-US" altLang="ko-KR" dirty="0"/>
              <a:t>p&gt;Hello world!&lt;/p&gt;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&lt;/</a:t>
            </a:r>
            <a:r>
              <a:rPr lang="en-US" altLang="ko-KR" dirty="0"/>
              <a:t>body&gt;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&lt;/</a:t>
            </a:r>
            <a:r>
              <a:rPr lang="en-US" altLang="ko-KR" dirty="0"/>
              <a:t>html&gt;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957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Heading</a:t>
            </a:r>
            <a:br>
              <a:rPr lang="en-US" altLang="ko-KR" dirty="0" smtClean="0"/>
            </a:br>
            <a:r>
              <a:rPr lang="en-US" altLang="ko-KR" sz="2200" dirty="0" smtClean="0">
                <a:solidFill>
                  <a:srgbClr val="FF0000"/>
                </a:solidFill>
              </a:rPr>
              <a:t>(The examples further from here from www.w3school.com)!!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&lt;h1&gt;This is a </a:t>
            </a:r>
            <a:r>
              <a:rPr lang="en-US" altLang="ko-KR" dirty="0" smtClean="0"/>
              <a:t>heading level 1&lt;/</a:t>
            </a:r>
            <a:r>
              <a:rPr lang="en-US" altLang="ko-KR" dirty="0"/>
              <a:t>h1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&lt;</a:t>
            </a:r>
            <a:r>
              <a:rPr lang="en-US" altLang="ko-KR" dirty="0"/>
              <a:t>h2&gt;This is a </a:t>
            </a:r>
            <a:r>
              <a:rPr lang="en-US" altLang="ko-KR" dirty="0" smtClean="0"/>
              <a:t>heading </a:t>
            </a:r>
            <a:r>
              <a:rPr lang="en-US" altLang="ko-KR" dirty="0"/>
              <a:t>level 2</a:t>
            </a:r>
            <a:r>
              <a:rPr lang="en-US" altLang="ko-KR" dirty="0" smtClean="0"/>
              <a:t>&lt;/</a:t>
            </a:r>
            <a:r>
              <a:rPr lang="en-US" altLang="ko-KR" dirty="0"/>
              <a:t>h2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&lt;</a:t>
            </a:r>
            <a:r>
              <a:rPr lang="en-US" altLang="ko-KR" dirty="0"/>
              <a:t>h3&gt;This is a </a:t>
            </a:r>
            <a:r>
              <a:rPr lang="en-US" altLang="ko-KR" dirty="0" smtClean="0"/>
              <a:t>heading </a:t>
            </a:r>
            <a:r>
              <a:rPr lang="en-US" altLang="ko-KR" dirty="0"/>
              <a:t>level </a:t>
            </a:r>
            <a:r>
              <a:rPr lang="en-US" altLang="ko-KR" dirty="0" smtClean="0"/>
              <a:t>3&lt;/</a:t>
            </a:r>
            <a:r>
              <a:rPr lang="en-US" altLang="ko-KR" dirty="0"/>
              <a:t>h3</a:t>
            </a:r>
            <a:r>
              <a:rPr lang="en-US" altLang="ko-KR" dirty="0" smtClean="0"/>
              <a:t>&gt;</a:t>
            </a:r>
          </a:p>
          <a:p>
            <a:r>
              <a:rPr lang="en-US" altLang="ko-KR" dirty="0"/>
              <a:t>&lt;</a:t>
            </a:r>
            <a:r>
              <a:rPr lang="en-US" altLang="ko-KR" dirty="0" smtClean="0"/>
              <a:t>h4&gt;This </a:t>
            </a:r>
            <a:r>
              <a:rPr lang="en-US" altLang="ko-KR" dirty="0"/>
              <a:t>is a </a:t>
            </a:r>
            <a:r>
              <a:rPr lang="en-US" altLang="ko-KR" dirty="0" smtClean="0"/>
              <a:t>heading </a:t>
            </a:r>
            <a:r>
              <a:rPr lang="en-US" altLang="ko-KR" dirty="0"/>
              <a:t>level 4</a:t>
            </a:r>
            <a:r>
              <a:rPr lang="en-US" altLang="ko-KR" dirty="0" smtClean="0"/>
              <a:t>&lt;/h4&gt;</a:t>
            </a:r>
          </a:p>
          <a:p>
            <a:r>
              <a:rPr lang="en-US" altLang="ko-KR" dirty="0" smtClean="0"/>
              <a:t>&lt;h5&gt;This </a:t>
            </a:r>
            <a:r>
              <a:rPr lang="en-US" altLang="ko-KR" dirty="0"/>
              <a:t>is a </a:t>
            </a:r>
            <a:r>
              <a:rPr lang="en-US" altLang="ko-KR" dirty="0" smtClean="0"/>
              <a:t>heading </a:t>
            </a:r>
            <a:r>
              <a:rPr lang="en-US" altLang="ko-KR" dirty="0"/>
              <a:t>level 5</a:t>
            </a:r>
            <a:r>
              <a:rPr lang="en-US" altLang="ko-KR" dirty="0" smtClean="0"/>
              <a:t>&lt;/h5&gt;</a:t>
            </a:r>
          </a:p>
          <a:p>
            <a:r>
              <a:rPr lang="en-US" altLang="ko-KR" dirty="0" smtClean="0"/>
              <a:t>&lt;h6&gt;This </a:t>
            </a:r>
            <a:r>
              <a:rPr lang="en-US" altLang="ko-KR" dirty="0"/>
              <a:t>is a </a:t>
            </a:r>
            <a:r>
              <a:rPr lang="en-US" altLang="ko-KR" dirty="0" smtClean="0"/>
              <a:t>heading </a:t>
            </a:r>
            <a:r>
              <a:rPr lang="en-US" altLang="ko-KR" dirty="0"/>
              <a:t>level 6</a:t>
            </a:r>
            <a:r>
              <a:rPr lang="en-US" altLang="ko-KR" dirty="0" smtClean="0"/>
              <a:t>&lt;/h6&gt;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Paragraph</a:t>
            </a:r>
            <a:endParaRPr 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&lt;</a:t>
            </a:r>
            <a:r>
              <a:rPr lang="en-US" altLang="ko-KR" dirty="0"/>
              <a:t>p&gt;This is a paragraph</a:t>
            </a:r>
            <a:r>
              <a:rPr lang="en-US" altLang="ko-KR" dirty="0" smtClean="0"/>
              <a:t>. </a:t>
            </a:r>
            <a:r>
              <a:rPr lang="en-US" altLang="ko-KR" dirty="0"/>
              <a:t>HTML paragraphs are defined with the </a:t>
            </a:r>
            <a:r>
              <a:rPr lang="en-US" altLang="ko-KR" b="1" dirty="0" smtClean="0"/>
              <a:t>p-</a:t>
            </a:r>
            <a:r>
              <a:rPr lang="en-US" altLang="ko-KR" dirty="0" smtClean="0"/>
              <a:t>tag &lt;/</a:t>
            </a:r>
            <a:r>
              <a:rPr lang="en-US" altLang="ko-KR" dirty="0"/>
              <a:t>p</a:t>
            </a:r>
            <a:r>
              <a:rPr lang="en-US" altLang="ko-KR" dirty="0" smtClean="0"/>
              <a:t>&gt;</a:t>
            </a:r>
          </a:p>
          <a:p>
            <a:pPr marL="457200" lvl="1" indent="0">
              <a:buNone/>
            </a:pP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&lt;p&gt;This is another paragraph.&lt;/p</a:t>
            </a:r>
            <a:r>
              <a:rPr lang="en-US" altLang="ko-KR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959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&lt;</a:t>
            </a:r>
            <a:r>
              <a:rPr lang="en-US" altLang="ko-KR" sz="2400" dirty="0"/>
              <a:t>body style="</a:t>
            </a:r>
            <a:r>
              <a:rPr lang="en-US" altLang="ko-KR" sz="2400" dirty="0" err="1"/>
              <a:t>background-color:lightgrey</a:t>
            </a:r>
            <a:r>
              <a:rPr lang="en-US" altLang="ko-KR" sz="2400" dirty="0"/>
              <a:t>;"&gt;</a:t>
            </a:r>
          </a:p>
          <a:p>
            <a:r>
              <a:rPr lang="en-US" altLang="ko-KR" sz="2400" dirty="0"/>
              <a:t>&lt;h1 style="</a:t>
            </a:r>
            <a:r>
              <a:rPr lang="en-US" altLang="ko-KR" sz="2400" dirty="0" err="1"/>
              <a:t>color:blue</a:t>
            </a:r>
            <a:r>
              <a:rPr lang="en-US" altLang="ko-KR" sz="2400" dirty="0"/>
              <a:t>;"&gt;This is a heading&lt;/h1</a:t>
            </a:r>
            <a:r>
              <a:rPr lang="en-US" altLang="ko-KR" sz="2400" dirty="0" smtClean="0"/>
              <a:t>&gt;</a:t>
            </a:r>
          </a:p>
          <a:p>
            <a:r>
              <a:rPr lang="en-US" altLang="ko-KR" sz="2400" dirty="0" smtClean="0"/>
              <a:t>&lt;</a:t>
            </a:r>
            <a:r>
              <a:rPr lang="en-US" altLang="ko-KR" sz="2400" dirty="0"/>
              <a:t>p style="</a:t>
            </a:r>
            <a:r>
              <a:rPr lang="en-US" altLang="ko-KR" sz="2400" dirty="0" err="1"/>
              <a:t>color:red</a:t>
            </a:r>
            <a:r>
              <a:rPr lang="en-US" altLang="ko-KR" sz="2400" dirty="0"/>
              <a:t>;"&gt;This is a paragraph.&lt;/p</a:t>
            </a:r>
            <a:r>
              <a:rPr lang="en-US" altLang="ko-KR" sz="2400" dirty="0" smtClean="0"/>
              <a:t>&gt;</a:t>
            </a:r>
          </a:p>
          <a:p>
            <a:r>
              <a:rPr lang="en-US" altLang="ko-KR" sz="2400" dirty="0"/>
              <a:t>&lt;p </a:t>
            </a:r>
            <a:r>
              <a:rPr lang="en-US" altLang="ko-KR" sz="2400" dirty="0" smtClean="0"/>
              <a:t>style="font-size:160%;"&gt;This is a paragraph.&lt;/p&gt;</a:t>
            </a:r>
          </a:p>
          <a:p>
            <a:r>
              <a:rPr lang="en-US" altLang="ko-KR" sz="2400" dirty="0"/>
              <a:t>&lt;h1 style="</a:t>
            </a:r>
            <a:r>
              <a:rPr lang="en-US" altLang="ko-KR" sz="2400" dirty="0" err="1"/>
              <a:t>text-align:center</a:t>
            </a:r>
            <a:r>
              <a:rPr lang="en-US" altLang="ko-KR" sz="2400" dirty="0"/>
              <a:t>;"&gt;Centered Heading&lt;/h1&gt;</a:t>
            </a:r>
            <a:br>
              <a:rPr lang="en-US" altLang="ko-KR" sz="2400" dirty="0"/>
            </a:br>
            <a:endParaRPr lang="ko-KR" altLang="en-US" sz="24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671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&lt;</a:t>
            </a:r>
            <a:r>
              <a:rPr lang="en-US" altLang="ko-KR" dirty="0"/>
              <a:t>b&gt;This text is bold&lt;/b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&lt;</a:t>
            </a:r>
            <a:r>
              <a:rPr lang="en-US" altLang="ko-KR" dirty="0"/>
              <a:t>strong&gt;This text is </a:t>
            </a:r>
            <a:r>
              <a:rPr lang="en-US" altLang="ko-KR" dirty="0" smtClean="0"/>
              <a:t>strong</a:t>
            </a:r>
            <a:r>
              <a:rPr lang="en-US" altLang="ko-KR" dirty="0"/>
              <a:t>&lt;/strong</a:t>
            </a:r>
            <a:r>
              <a:rPr lang="en-US" altLang="ko-KR" dirty="0" smtClean="0"/>
              <a:t>&gt;</a:t>
            </a:r>
          </a:p>
          <a:p>
            <a:r>
              <a:rPr lang="en-US" altLang="ko-KR" dirty="0"/>
              <a:t>&lt;</a:t>
            </a:r>
            <a:r>
              <a:rPr lang="en-US" altLang="ko-KR" dirty="0" err="1"/>
              <a:t>i</a:t>
            </a:r>
            <a:r>
              <a:rPr lang="en-US" altLang="ko-KR" dirty="0"/>
              <a:t>&gt;This text is italic&lt;/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&gt;</a:t>
            </a:r>
          </a:p>
          <a:p>
            <a:r>
              <a:rPr lang="en-US" altLang="ko-KR" dirty="0"/>
              <a:t>&lt;</a:t>
            </a:r>
            <a:r>
              <a:rPr lang="en-US" altLang="ko-KR" dirty="0" err="1"/>
              <a:t>em</a:t>
            </a:r>
            <a:r>
              <a:rPr lang="en-US" altLang="ko-KR" dirty="0"/>
              <a:t>&gt;This text is emphasized&lt;/</a:t>
            </a:r>
            <a:r>
              <a:rPr lang="en-US" altLang="ko-KR" dirty="0" err="1" smtClean="0"/>
              <a:t>em</a:t>
            </a:r>
            <a:r>
              <a:rPr lang="en-US" altLang="ko-KR" dirty="0" smtClean="0"/>
              <a:t>&gt;</a:t>
            </a:r>
          </a:p>
          <a:p>
            <a:r>
              <a:rPr lang="en-US" altLang="ko-KR" dirty="0"/>
              <a:t>HTML &lt;small&gt;Small&lt;/small&gt; </a:t>
            </a:r>
            <a:r>
              <a:rPr lang="en-US" altLang="ko-KR" dirty="0" smtClean="0"/>
              <a:t>Formatting</a:t>
            </a:r>
          </a:p>
          <a:p>
            <a:r>
              <a:rPr lang="en-US" altLang="ko-KR" dirty="0"/>
              <a:t>HTML &lt;mark&gt;Marked&lt;/mark&gt; </a:t>
            </a:r>
            <a:r>
              <a:rPr lang="en-US" altLang="ko-KR" dirty="0" smtClean="0"/>
              <a:t>Formatting</a:t>
            </a:r>
          </a:p>
          <a:p>
            <a:r>
              <a:rPr lang="en-US" altLang="ko-KR" dirty="0"/>
              <a:t>My favorite color is &lt;del&gt;blue&lt;/del&gt; red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Formatting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302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My favorite &lt;ins&gt;color&lt;/ins&gt; is </a:t>
            </a:r>
            <a:r>
              <a:rPr lang="en-US" altLang="ko-KR" dirty="0" smtClean="0"/>
              <a:t>red</a:t>
            </a:r>
          </a:p>
          <a:p>
            <a:r>
              <a:rPr lang="en-US" altLang="ko-KR" dirty="0"/>
              <a:t>This is &lt;sub&gt;subscripted&lt;/sub&gt; </a:t>
            </a:r>
            <a:r>
              <a:rPr lang="en-US" altLang="ko-KR" dirty="0" smtClean="0"/>
              <a:t>text</a:t>
            </a:r>
          </a:p>
          <a:p>
            <a:r>
              <a:rPr lang="en-US" altLang="ko-KR" dirty="0"/>
              <a:t>This is &lt;sup&gt;superscripted&lt;/sup&gt; </a:t>
            </a:r>
            <a:r>
              <a:rPr lang="en-US" altLang="ko-KR" dirty="0" smtClean="0"/>
              <a:t>text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8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98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2308701"/>
          <a:ext cx="8229600" cy="31089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Tag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2"/>
                        </a:rPr>
                        <a:t>&lt;abbr&gt;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an abbreviation or acronym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&lt;address&gt;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contact information for the author/owner of a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&lt;bdo&gt;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the text direction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&lt;blockquote&gt;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a section that is quoted from another source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6"/>
                        </a:rPr>
                        <a:t>&lt;cite&gt;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Defines the title of a work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7"/>
                        </a:rPr>
                        <a:t>&lt;q&gt;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Defines a short inline quotation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9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Quotation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4581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1503</TotalTime>
  <Words>825</Words>
  <Application>Microsoft Office PowerPoint</Application>
  <PresentationFormat>화면 슬라이드 쇼(4:3)</PresentationFormat>
  <Paragraphs>184</Paragraphs>
  <Slides>28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28</vt:i4>
      </vt:variant>
    </vt:vector>
  </HeadingPairs>
  <TitlesOfParts>
    <vt:vector size="38" baseType="lpstr">
      <vt:lpstr>HY견명조</vt:lpstr>
      <vt:lpstr>맑은 고딕</vt:lpstr>
      <vt:lpstr>Arial</vt:lpstr>
      <vt:lpstr>Calibri</vt:lpstr>
      <vt:lpstr>Georgia</vt:lpstr>
      <vt:lpstr>Wingdings</vt:lpstr>
      <vt:lpstr>고구려 벽화</vt:lpstr>
      <vt:lpstr>2_디자인 사용자 지정</vt:lpstr>
      <vt:lpstr>1_디자인 사용자 지정</vt:lpstr>
      <vt:lpstr>디자인 사용자 지정</vt:lpstr>
      <vt:lpstr>Ch. 2. HTML</vt:lpstr>
      <vt:lpstr>HTML?</vt:lpstr>
      <vt:lpstr>Basic Format</vt:lpstr>
      <vt:lpstr>Heading (The examples further from here from www.w3school.com)!!</vt:lpstr>
      <vt:lpstr>Paragraph</vt:lpstr>
      <vt:lpstr>Style</vt:lpstr>
      <vt:lpstr>Formatting</vt:lpstr>
      <vt:lpstr>PowerPoint 프레젠테이션</vt:lpstr>
      <vt:lpstr>Quotation</vt:lpstr>
      <vt:lpstr>Comments</vt:lpstr>
      <vt:lpstr>Style</vt:lpstr>
      <vt:lpstr>PowerPoint 프레젠테이션</vt:lpstr>
      <vt:lpstr>PowerPoint 프레젠테이션</vt:lpstr>
      <vt:lpstr>Links-color</vt:lpstr>
      <vt:lpstr>Image</vt:lpstr>
      <vt:lpstr>Image Maps</vt:lpstr>
      <vt:lpstr>Table</vt:lpstr>
      <vt:lpstr>PowerPoint 프레젠테이션</vt:lpstr>
      <vt:lpstr>List</vt:lpstr>
      <vt:lpstr>PowerPoint 프레젠테이션</vt:lpstr>
      <vt:lpstr>PowerPoint 프레젠테이션</vt:lpstr>
      <vt:lpstr>Block elements</vt:lpstr>
      <vt:lpstr>Classing Block Elements</vt:lpstr>
      <vt:lpstr>Layouts</vt:lpstr>
      <vt:lpstr>PowerPoint 프레젠테이션</vt:lpstr>
      <vt:lpstr>Javascripts</vt:lpstr>
      <vt:lpstr>HEAD Elements</vt:lpstr>
      <vt:lpstr>Form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jyu</cp:lastModifiedBy>
  <cp:revision>64</cp:revision>
  <cp:lastPrinted>2015-09-03T04:06:41Z</cp:lastPrinted>
  <dcterms:created xsi:type="dcterms:W3CDTF">2012-03-04T11:34:30Z</dcterms:created>
  <dcterms:modified xsi:type="dcterms:W3CDTF">2016-03-13T05:22:56Z</dcterms:modified>
</cp:coreProperties>
</file>