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82" r:id="rId5"/>
    <p:sldId id="272" r:id="rId6"/>
    <p:sldId id="273" r:id="rId7"/>
    <p:sldId id="274" r:id="rId8"/>
    <p:sldId id="281" r:id="rId9"/>
    <p:sldId id="27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623" autoAdjust="0"/>
  </p:normalViewPr>
  <p:slideViewPr>
    <p:cSldViewPr>
      <p:cViewPr varScale="1">
        <p:scale>
          <a:sx n="58" d="100"/>
          <a:sy n="58" d="100"/>
        </p:scale>
        <p:origin x="1709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9466B-B03B-4965-844D-0106286A8F7A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5E39B-23BB-4862-825A-9994B9967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23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Evidences of continental~ =</a:t>
            </a:r>
            <a:r>
              <a:rPr lang="ko-KR" altLang="en-US" dirty="0" smtClean="0"/>
              <a:t>대륙이동설의 증거</a:t>
            </a:r>
            <a:r>
              <a:rPr lang="en-US" altLang="ko-KR" dirty="0" smtClean="0"/>
              <a:t>-</a:t>
            </a:r>
            <a:r>
              <a:rPr lang="ko-KR" altLang="en-US" dirty="0" smtClean="0"/>
              <a:t>대륙의 모양</a:t>
            </a:r>
            <a:endParaRPr lang="en-US" altLang="ko-KR" dirty="0" smtClean="0"/>
          </a:p>
          <a:p>
            <a:r>
              <a:rPr lang="en-US" altLang="ko-KR" dirty="0" smtClean="0"/>
              <a:t>225 million</a:t>
            </a:r>
            <a:r>
              <a:rPr lang="ko-KR" altLang="en-US" dirty="0" smtClean="0"/>
              <a:t> </a:t>
            </a:r>
            <a:r>
              <a:rPr lang="en-US" altLang="ko-KR" dirty="0" smtClean="0"/>
              <a:t>years ago=2</a:t>
            </a:r>
            <a:r>
              <a:rPr lang="ko-KR" altLang="en-US" dirty="0" smtClean="0"/>
              <a:t>억</a:t>
            </a:r>
            <a:r>
              <a:rPr lang="en-US" altLang="ko-KR" dirty="0" smtClean="0"/>
              <a:t>2</a:t>
            </a:r>
            <a:r>
              <a:rPr lang="ko-KR" altLang="en-US" dirty="0" smtClean="0"/>
              <a:t>천</a:t>
            </a:r>
            <a:r>
              <a:rPr lang="en-US" altLang="ko-KR" dirty="0" smtClean="0"/>
              <a:t>5</a:t>
            </a:r>
            <a:r>
              <a:rPr lang="ko-KR" altLang="en-US" dirty="0" err="1" smtClean="0"/>
              <a:t>백만년전</a:t>
            </a:r>
            <a:endParaRPr lang="en-US" altLang="ko-KR" dirty="0" smtClean="0"/>
          </a:p>
          <a:p>
            <a:r>
              <a:rPr lang="en-US" altLang="ko-KR" dirty="0" smtClean="0"/>
              <a:t>135 million</a:t>
            </a:r>
            <a:r>
              <a:rPr lang="ko-KR" altLang="en-US" dirty="0" smtClean="0"/>
              <a:t> </a:t>
            </a:r>
            <a:r>
              <a:rPr lang="en-US" altLang="ko-KR" dirty="0" smtClean="0"/>
              <a:t>years ago=1</a:t>
            </a:r>
            <a:r>
              <a:rPr lang="ko-KR" altLang="en-US" dirty="0" smtClean="0"/>
              <a:t>억</a:t>
            </a:r>
            <a:r>
              <a:rPr lang="en-US" altLang="ko-KR" dirty="0" smtClean="0"/>
              <a:t>3</a:t>
            </a:r>
            <a:r>
              <a:rPr lang="ko-KR" altLang="en-US" dirty="0" smtClean="0"/>
              <a:t>천</a:t>
            </a:r>
            <a:r>
              <a:rPr lang="en-US" altLang="ko-KR" dirty="0" smtClean="0"/>
              <a:t>5</a:t>
            </a:r>
            <a:r>
              <a:rPr lang="ko-KR" altLang="en-US" dirty="0" err="1" smtClean="0"/>
              <a:t>백만년전</a:t>
            </a:r>
            <a:endParaRPr lang="en-US" altLang="ko-KR" dirty="0" smtClean="0"/>
          </a:p>
          <a:p>
            <a:r>
              <a:rPr lang="en-US" altLang="ko-KR" dirty="0" smtClean="0"/>
              <a:t>65 million</a:t>
            </a:r>
            <a:r>
              <a:rPr lang="ko-KR" altLang="en-US" dirty="0" smtClean="0"/>
              <a:t> </a:t>
            </a:r>
            <a:r>
              <a:rPr lang="en-US" altLang="ko-KR" dirty="0" smtClean="0"/>
              <a:t>years ago=6</a:t>
            </a:r>
            <a:r>
              <a:rPr lang="ko-KR" altLang="en-US" dirty="0" smtClean="0"/>
              <a:t>천</a:t>
            </a:r>
            <a:r>
              <a:rPr lang="en-US" altLang="ko-KR" dirty="0" smtClean="0"/>
              <a:t>5</a:t>
            </a:r>
            <a:r>
              <a:rPr lang="ko-KR" altLang="en-US" dirty="0" err="1" smtClean="0"/>
              <a:t>백만년전</a:t>
            </a:r>
            <a:endParaRPr lang="en-US" altLang="ko-KR" dirty="0" smtClean="0"/>
          </a:p>
          <a:p>
            <a:r>
              <a:rPr lang="en-US" altLang="ko-KR" dirty="0" smtClean="0"/>
              <a:t>Today=</a:t>
            </a:r>
            <a:r>
              <a:rPr lang="ko-KR" altLang="en-US" dirty="0" smtClean="0"/>
              <a:t>현재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5E39B-23BB-4862-825A-9994B9967ED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88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Evidences</a:t>
            </a:r>
            <a:r>
              <a:rPr lang="en-US" altLang="ko-KR" baseline="0" dirty="0" smtClean="0"/>
              <a:t> of ~ = </a:t>
            </a:r>
            <a:r>
              <a:rPr lang="ko-KR" altLang="en-US" baseline="0" dirty="0" smtClean="0"/>
              <a:t>대륙이동설의 증거 </a:t>
            </a:r>
            <a:r>
              <a:rPr lang="en-US" altLang="ko-KR" baseline="0" dirty="0" smtClean="0"/>
              <a:t>- </a:t>
            </a:r>
            <a:r>
              <a:rPr lang="ko-KR" altLang="en-US" baseline="0" dirty="0" smtClean="0"/>
              <a:t>화석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5E39B-23BB-4862-825A-9994B9967ED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657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Evidences of ~ = </a:t>
            </a:r>
            <a:r>
              <a:rPr lang="ko-KR" altLang="en-US" dirty="0" smtClean="0"/>
              <a:t>대륙이동설의 증거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암석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5E39B-23BB-4862-825A-9994B9967ED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56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Evidences of ~ = </a:t>
            </a:r>
            <a:r>
              <a:rPr lang="ko-KR" altLang="en-US" dirty="0" err="1" smtClean="0"/>
              <a:t>해저확장설의</a:t>
            </a:r>
            <a:r>
              <a:rPr lang="ko-KR" altLang="en-US" dirty="0" smtClean="0"/>
              <a:t> 증거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지자기 역전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5E39B-23BB-4862-825A-9994B9967ED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97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7772400" cy="2379711"/>
          </a:xfrm>
        </p:spPr>
        <p:txBody>
          <a:bodyPr/>
          <a:lstStyle/>
          <a:p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자원과 환경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 </a:t>
            </a:r>
            <a:r>
              <a:rPr lang="en-US" altLang="ko-KR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r>
              <a:rPr lang="en-US" altLang="ko-KR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지구의 내부 에너지</a:t>
            </a: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051720" y="6093296"/>
            <a:ext cx="3031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Volcanic clouds in Iceland (April 14, 2010)</a:t>
            </a:r>
          </a:p>
          <a:p>
            <a:r>
              <a:rPr lang="en-US" sz="1200" dirty="0"/>
              <a:t>http://inthepark.egloos.com/4727911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2772171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3-1.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판구조론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(plate tectonics)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3-1-1. </a:t>
            </a:r>
            <a:r>
              <a:rPr lang="ko-KR" altLang="en-US" sz="3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판구조론이란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지각은 여러 개의 운동 판으로 구성되어 있으며</a:t>
            </a:r>
            <a:r>
              <a:rPr lang="en-US" altLang="ko-KR" sz="2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여러 지질 작용을 이들 판의 운동을 이용해 해석하는 </a:t>
            </a:r>
            <a:r>
              <a:rPr lang="ko-KR" altLang="en-US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지질학적 통일 이론</a:t>
            </a:r>
            <a:endParaRPr lang="en-US" altLang="ko-KR" sz="2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(tectonics</a:t>
            </a:r>
            <a:r>
              <a:rPr lang="ko-KR" altLang="en-US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구조물을 이루는 것</a:t>
            </a:r>
            <a:r>
              <a:rPr lang="en-US" altLang="ko-KR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속하는 것</a:t>
            </a:r>
            <a:r>
              <a:rPr lang="en-US" altLang="ko-KR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이라는 뜻인 </a:t>
            </a:r>
            <a:r>
              <a:rPr lang="en-US" altLang="ko-KR" sz="2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tectonicus</a:t>
            </a:r>
            <a:r>
              <a:rPr lang="ko-KR" altLang="en-US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유래</a:t>
            </a:r>
            <a:r>
              <a:rPr lang="en-US" altLang="ko-KR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3-1-2.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역사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대륙이동</a:t>
            </a: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표이</a:t>
            </a: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</a:t>
            </a: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(theory of continental drift):</a:t>
            </a:r>
          </a:p>
          <a:p>
            <a:pPr marL="914400" lvl="1" indent="-457200"/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16C Abraham </a:t>
            </a:r>
            <a:r>
              <a:rPr lang="en-US" altLang="ko-KR" sz="2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Ortellius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17C Francis Bacon</a:t>
            </a:r>
          </a:p>
          <a:p>
            <a:pPr marL="914400" lvl="1" indent="-457200"/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19C Antonio Snider-</a:t>
            </a:r>
            <a:r>
              <a:rPr lang="en-US" altLang="ko-KR" sz="2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Pellegrini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1912 Alfred Wegener (1880-1930) – </a:t>
            </a: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과학적인</a:t>
            </a: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이론으로 정립</a:t>
            </a:r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50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88640"/>
            <a:ext cx="4322704" cy="532082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691680" y="5733256"/>
            <a:ext cx="68203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Alfred </a:t>
            </a:r>
            <a:r>
              <a:rPr lang="en-US" altLang="ko-KR" dirty="0" smtClean="0"/>
              <a:t>Wegener (1980-1930)</a:t>
            </a:r>
          </a:p>
          <a:p>
            <a:r>
              <a:rPr lang="en-US" altLang="ko-KR" sz="1200" dirty="0"/>
              <a:t>https://commons.wikimedia.org/wiki/Alfred_Wegener#/media/File:Alfred_Wegener_ca.1924-30.jpg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3684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Evidences of continental drift –shape of the continents</a:t>
            </a:r>
          </a:p>
          <a:p>
            <a:endParaRPr lang="en-US" altLang="ko-KR" sz="2800" b="0" dirty="0" smtClean="0"/>
          </a:p>
          <a:p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24744"/>
            <a:ext cx="6919702" cy="56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Evidences of continental drift –fossils</a:t>
            </a:r>
          </a:p>
          <a:p>
            <a:endParaRPr lang="en-US" altLang="ko-KR" sz="2800" b="0" dirty="0" smtClean="0"/>
          </a:p>
          <a:p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340768"/>
            <a:ext cx="725091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Evidences of continental drift – rocks</a:t>
            </a:r>
          </a:p>
          <a:p>
            <a:endParaRPr lang="en-US" altLang="ko-KR" sz="2800" b="0" dirty="0" smtClean="0"/>
          </a:p>
          <a:p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93813"/>
            <a:ext cx="8379097" cy="337804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691680" y="57332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http://www.indiana.edu/~g103/G103/week11/week11.htm</a:t>
            </a:r>
          </a:p>
        </p:txBody>
      </p:sp>
    </p:spTree>
    <p:extLst>
      <p:ext uri="{BB962C8B-B14F-4D97-AF65-F5344CB8AC3E}">
        <p14:creationId xmlns:p14="http://schemas.microsoft.com/office/powerpoint/2010/main" val="6891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맨틀 대류</a:t>
            </a:r>
            <a:r>
              <a:rPr lang="en-US" altLang="ko-KR" sz="2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(mantle convection)</a:t>
            </a:r>
          </a:p>
          <a:p>
            <a:pPr marL="914400" lvl="1" indent="-457200"/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1928 Arthur 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Holmes</a:t>
            </a:r>
          </a:p>
          <a:p>
            <a:pPr marL="914400" lvl="1" indent="-457200"/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해저확장설</a:t>
            </a:r>
            <a:r>
              <a:rPr lang="en-US" altLang="ko-KR" sz="2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(theory of sea-floor spreading</a:t>
            </a:r>
          </a:p>
          <a:p>
            <a:pPr marL="914400" lvl="1" indent="-457200"/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Early 1960s, Robert S. Dietz , Harry H. Hess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045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Evidences of sea floor spreading – geomagnetic reversal</a:t>
            </a:r>
          </a:p>
          <a:p>
            <a:endParaRPr lang="en-US" altLang="ko-KR" sz="2800" b="0" dirty="0" smtClean="0"/>
          </a:p>
          <a:p>
            <a:endParaRPr lang="en-US" altLang="ko-KR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169168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http://www.indiana.edu/~geol116/week7/week7.htm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4744"/>
            <a:ext cx="7931224" cy="540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2188</TotalTime>
  <Words>238</Words>
  <Application>Microsoft Office PowerPoint</Application>
  <PresentationFormat>화면 슬라이드 쇼(4:3)</PresentationFormat>
  <Paragraphs>41</Paragraphs>
  <Slides>9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필수</vt:lpstr>
      <vt:lpstr>자원과 환경 제 3장. 지구의 내부 에너지</vt:lpstr>
      <vt:lpstr>3-1. 판구조론(plate tectonics)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Jae-Young Yu</cp:lastModifiedBy>
  <cp:revision>56</cp:revision>
  <dcterms:created xsi:type="dcterms:W3CDTF">2013-09-03T00:41:18Z</dcterms:created>
  <dcterms:modified xsi:type="dcterms:W3CDTF">2017-12-06T16:21:12Z</dcterms:modified>
</cp:coreProperties>
</file>