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8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9AD"/>
    <a:srgbClr val="F0B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2013-09-22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chreinemaker's_analys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altLang="ko-KR" b="1" dirty="0" smtClean="0"/>
              <a:t>Number of different combinations of m out of k (always k &gt; or = m) is given by</a:t>
            </a:r>
          </a:p>
          <a:p>
            <a:pPr marL="0" indent="0">
              <a:buNone/>
            </a:pPr>
            <a:r>
              <a:rPr lang="en-US" altLang="ko-KR" b="1" dirty="0" smtClean="0"/>
              <a:t>	w=k!/m!(k-m)!</a:t>
            </a:r>
            <a:endParaRPr lang="en-US" altLang="ko-KR" b="1" dirty="0"/>
          </a:p>
          <a:p>
            <a:endParaRPr lang="en-US" altLang="ko-KR" b="1" dirty="0" smtClean="0"/>
          </a:p>
          <a:p>
            <a:r>
              <a:rPr lang="en-US" altLang="ko-KR" b="1" dirty="0" smtClean="0"/>
              <a:t>Ex. 1.  How many invariant points exist in a binary system with 7 possible phases?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Ex. 2. How many </a:t>
            </a:r>
            <a:r>
              <a:rPr lang="en-US" altLang="ko-KR" b="1" dirty="0" err="1" smtClean="0"/>
              <a:t>univariant</a:t>
            </a:r>
            <a:r>
              <a:rPr lang="en-US" altLang="ko-KR" b="1" dirty="0" smtClean="0"/>
              <a:t> lines converge at an invariant point in a ternary system?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Combinatorial Formula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For a phase having a constant composition, its free energy surface may be given by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G(T,P),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Differentiation gives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err="1" smtClean="0"/>
              <a:t>dG</a:t>
            </a:r>
            <a:r>
              <a:rPr lang="en-US" altLang="ko-KR" dirty="0" smtClean="0"/>
              <a:t>=(∂G/∂T)</a:t>
            </a:r>
            <a:r>
              <a:rPr lang="en-US" altLang="ko-KR" baseline="-25000" dirty="0" err="1" smtClean="0"/>
              <a:t>P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+(</a:t>
            </a:r>
            <a:r>
              <a:rPr lang="en-US" altLang="ko-KR" dirty="0"/>
              <a:t>∂G/</a:t>
            </a:r>
            <a:r>
              <a:rPr lang="en-US" altLang="ko-KR" dirty="0" smtClean="0"/>
              <a:t>∂P)</a:t>
            </a:r>
            <a:r>
              <a:rPr lang="en-US" altLang="ko-KR" baseline="-25000" dirty="0" err="1" smtClean="0"/>
              <a:t>T</a:t>
            </a:r>
            <a:r>
              <a:rPr lang="en-US" altLang="ko-KR" dirty="0" err="1" smtClean="0"/>
              <a:t>dP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 </a:t>
            </a:r>
            <a:r>
              <a:rPr lang="en-US" altLang="ko-KR" dirty="0" smtClean="0"/>
              <a:t>     = -</a:t>
            </a:r>
            <a:r>
              <a:rPr lang="en-US" altLang="ko-KR" dirty="0" err="1" smtClean="0"/>
              <a:t>SdT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VdP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Free Energy Surface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990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Or simply </a:t>
            </a:r>
            <a:r>
              <a:rPr lang="en-US" altLang="ko-KR" dirty="0" err="1" smtClean="0"/>
              <a:t>Schreinemaker’s</a:t>
            </a:r>
            <a:r>
              <a:rPr lang="en-US" altLang="ko-KR" dirty="0" smtClean="0"/>
              <a:t> Rule – Rules how to arrange </a:t>
            </a:r>
            <a:r>
              <a:rPr lang="en-US" altLang="ko-KR" dirty="0" err="1" smtClean="0"/>
              <a:t>univariant</a:t>
            </a:r>
            <a:r>
              <a:rPr lang="en-US" altLang="ko-KR" dirty="0" smtClean="0"/>
              <a:t> curves converging on an invariant point  in a phase diagram</a:t>
            </a:r>
          </a:p>
          <a:p>
            <a:r>
              <a:rPr lang="en-US" altLang="ko-KR" dirty="0"/>
              <a:t>Refer </a:t>
            </a:r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en.wikipedia.org/wiki/Schreinemaker's_analysis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 smtClean="0"/>
              <a:t>Clapeyron’s</a:t>
            </a:r>
            <a:r>
              <a:rPr lang="en-US" altLang="ko-KR" dirty="0" smtClean="0"/>
              <a:t> equation: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 = -</a:t>
            </a:r>
            <a:r>
              <a:rPr lang="en-US" altLang="ko-KR" dirty="0"/>
              <a:t> ∆ </a:t>
            </a:r>
            <a:r>
              <a:rPr lang="en-US" altLang="ko-KR" dirty="0" smtClean="0"/>
              <a:t>S/</a:t>
            </a:r>
            <a:r>
              <a:rPr lang="en-US" altLang="ko-KR" dirty="0"/>
              <a:t> ∆ </a:t>
            </a:r>
            <a:r>
              <a:rPr lang="en-US" altLang="ko-KR" dirty="0" smtClean="0"/>
              <a:t>V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Morey-</a:t>
            </a:r>
            <a:r>
              <a:rPr lang="en-US" altLang="ko-KR" dirty="0" err="1" smtClean="0"/>
              <a:t>Schreinemaker’s</a:t>
            </a:r>
            <a:r>
              <a:rPr lang="en-US" altLang="ko-KR" dirty="0" smtClean="0"/>
              <a:t> Rule?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555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1960"/>
            <a:ext cx="6703641" cy="4915272"/>
          </a:xfrm>
        </p:spPr>
      </p:pic>
      <p:sp>
        <p:nvSpPr>
          <p:cNvPr id="5" name="직사각형 4"/>
          <p:cNvSpPr/>
          <p:nvPr/>
        </p:nvSpPr>
        <p:spPr>
          <a:xfrm>
            <a:off x="755576" y="566124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http://www.tulane.edu/~sanelson/eens212/metamorphreact.htm</a:t>
            </a:r>
          </a:p>
        </p:txBody>
      </p:sp>
    </p:spTree>
    <p:extLst>
      <p:ext uri="{BB962C8B-B14F-4D97-AF65-F5344CB8AC3E}">
        <p14:creationId xmlns:p14="http://schemas.microsoft.com/office/powerpoint/2010/main" val="180016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8640"/>
            <a:ext cx="7620000" cy="603885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79512" y="6381328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http://all-geo.org/metageologist/2011/09/what-you-ought-to-know-about-metamorphism/</a:t>
            </a:r>
          </a:p>
        </p:txBody>
      </p:sp>
    </p:spTree>
    <p:extLst>
      <p:ext uri="{BB962C8B-B14F-4D97-AF65-F5344CB8AC3E}">
        <p14:creationId xmlns:p14="http://schemas.microsoft.com/office/powerpoint/2010/main" val="365012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034797" cy="5638763"/>
          </a:xfrm>
        </p:spPr>
      </p:pic>
      <p:sp>
        <p:nvSpPr>
          <p:cNvPr id="5" name="직사각형 4"/>
          <p:cNvSpPr/>
          <p:nvPr/>
        </p:nvSpPr>
        <p:spPr>
          <a:xfrm>
            <a:off x="1115616" y="602128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http://petrology.oxfordjournals.org/content/45/1/183/F1.expansion.html</a:t>
            </a:r>
          </a:p>
        </p:txBody>
      </p:sp>
    </p:spTree>
    <p:extLst>
      <p:ext uri="{BB962C8B-B14F-4D97-AF65-F5344CB8AC3E}">
        <p14:creationId xmlns:p14="http://schemas.microsoft.com/office/powerpoint/2010/main" val="2421043480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89</Words>
  <Application>Microsoft Office PowerPoint</Application>
  <PresentationFormat>화면 슬라이드 쇼(4:3)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Corbel</vt:lpstr>
      <vt:lpstr>Wingdings</vt:lpstr>
      <vt:lpstr>Wingdings 2</vt:lpstr>
      <vt:lpstr>New_Education03</vt:lpstr>
      <vt:lpstr>4. Combinatorial Formula</vt:lpstr>
      <vt:lpstr>5. Free Energy Surface</vt:lpstr>
      <vt:lpstr>6. Morey-Schreinemaker’s Rule?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jyuhome</cp:lastModifiedBy>
  <cp:revision>53</cp:revision>
  <dcterms:created xsi:type="dcterms:W3CDTF">2011-08-29T07:49:50Z</dcterms:created>
  <dcterms:modified xsi:type="dcterms:W3CDTF">2013-09-22T12:20:07Z</dcterms:modified>
</cp:coreProperties>
</file>