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CFBBD-9B52-42EE-B00C-1A8F660BC1F4}" type="datetimeFigureOut">
              <a:rPr lang="ko-KR" altLang="en-US" smtClean="0"/>
              <a:t>2012-11-14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DAD41-E1EE-4BD3-AAEB-ABED50E156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29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148336-1B62-46C3-BE39-AA0EC98C3D7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1A7680-BFB6-42A0-A7FA-886D649E7E7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2z0ZcNo_efY" TargetMode="External"/><Relationship Id="rId2" Type="http://schemas.openxmlformats.org/officeDocument/2006/relationships/hyperlink" Target="http://youtu.be/xXWWYTqo_p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1bIl-LF0fBs" TargetMode="External"/><Relationship Id="rId2" Type="http://schemas.openxmlformats.org/officeDocument/2006/relationships/hyperlink" Target="http://youtu.be/Zks6WGB7Nk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0dYjI4ph6w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lctWKenjJs" TargetMode="External"/><Relationship Id="rId7" Type="http://schemas.openxmlformats.org/officeDocument/2006/relationships/hyperlink" Target="http://youtu.be/-_rJ7cXGlBs" TargetMode="External"/><Relationship Id="rId2" Type="http://schemas.openxmlformats.org/officeDocument/2006/relationships/hyperlink" Target="http://youtu.be/jnMjXCH-IL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bGjvx7Z5DA&amp;feature=share&amp;list=PL8F19826328C97648" TargetMode="External"/><Relationship Id="rId5" Type="http://schemas.openxmlformats.org/officeDocument/2006/relationships/hyperlink" Target="http://youtu.be/MoHKHIDJ_x0" TargetMode="External"/><Relationship Id="rId4" Type="http://schemas.openxmlformats.org/officeDocument/2006/relationships/hyperlink" Target="http://youtu.be/gg1e4rekBP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lExfLzqVmM" TargetMode="External"/><Relationship Id="rId7" Type="http://schemas.openxmlformats.org/officeDocument/2006/relationships/hyperlink" Target="http://youtu.be/mvM1fIzdkeg" TargetMode="External"/><Relationship Id="rId2" Type="http://schemas.openxmlformats.org/officeDocument/2006/relationships/hyperlink" Target="http://youtu.be/f4sJSfaJJ6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2zGtz3Rc8Dw" TargetMode="External"/><Relationship Id="rId5" Type="http://schemas.openxmlformats.org/officeDocument/2006/relationships/hyperlink" Target="http://youtu.be/uXz1YJYufEY" TargetMode="External"/><Relationship Id="rId4" Type="http://schemas.openxmlformats.org/officeDocument/2006/relationships/hyperlink" Target="http://youtu.be/9t8M26W8s4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RiX2HO_OCk" TargetMode="External"/><Relationship Id="rId2" Type="http://schemas.openxmlformats.org/officeDocument/2006/relationships/hyperlink" Target="http://youtu.be/y8em1w3KIF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I3IH9IQugI8" TargetMode="External"/><Relationship Id="rId5" Type="http://schemas.openxmlformats.org/officeDocument/2006/relationships/hyperlink" Target="http://youtu.be/Kex4e45APD4" TargetMode="External"/><Relationship Id="rId4" Type="http://schemas.openxmlformats.org/officeDocument/2006/relationships/hyperlink" Target="http://youtu.be/q8SXmiWgLIY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49AfuuRbgGo" TargetMode="External"/><Relationship Id="rId3" Type="http://schemas.openxmlformats.org/officeDocument/2006/relationships/hyperlink" Target="http://youtu.be/HtJS32n6LNQ" TargetMode="External"/><Relationship Id="rId7" Type="http://schemas.openxmlformats.org/officeDocument/2006/relationships/hyperlink" Target="http://youtu.be/j7_lSP8Vc3o" TargetMode="External"/><Relationship Id="rId2" Type="http://schemas.openxmlformats.org/officeDocument/2006/relationships/hyperlink" Target="http://youtu.be/2iS4mLOww1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t7X8qhESIfs" TargetMode="External"/><Relationship Id="rId5" Type="http://schemas.openxmlformats.org/officeDocument/2006/relationships/hyperlink" Target="http://youtu.be/qJej2L7rM4o" TargetMode="External"/><Relationship Id="rId4" Type="http://schemas.openxmlformats.org/officeDocument/2006/relationships/hyperlink" Target="http://youtu.be/2Cv3phvP8Ro" TargetMode="External"/><Relationship Id="rId9" Type="http://schemas.openxmlformats.org/officeDocument/2006/relationships/hyperlink" Target="http://youtu.be/9bZkp7q19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Korean (Pop)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Korean Language and Culture</a:t>
            </a:r>
          </a:p>
          <a:p>
            <a:r>
              <a:rPr lang="en-US" dirty="0" smtClean="0"/>
              <a:t>By JAE-YOUNG YU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the colonization</a:t>
            </a:r>
          </a:p>
          <a:p>
            <a:r>
              <a:rPr lang="en-US" dirty="0" smtClean="0"/>
              <a:t>During the annexation</a:t>
            </a:r>
          </a:p>
          <a:p>
            <a:r>
              <a:rPr lang="en-US" dirty="0" smtClean="0"/>
              <a:t>After the liberation to 60’s</a:t>
            </a:r>
          </a:p>
          <a:p>
            <a:r>
              <a:rPr lang="en-US" dirty="0" smtClean="0"/>
              <a:t>70’s &amp; 80’s</a:t>
            </a:r>
          </a:p>
          <a:p>
            <a:r>
              <a:rPr lang="en-US" dirty="0" smtClean="0"/>
              <a:t>90’s</a:t>
            </a:r>
          </a:p>
          <a:p>
            <a:r>
              <a:rPr lang="en-US" dirty="0" smtClean="0"/>
              <a:t>After the new </a:t>
            </a:r>
            <a:r>
              <a:rPr lang="en-US" dirty="0" err="1" smtClean="0"/>
              <a:t>millenium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Before the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Korean traditional Music</a:t>
            </a:r>
            <a:r>
              <a:rPr lang="en-US" dirty="0" smtClean="0"/>
              <a:t>: </a:t>
            </a:r>
            <a:r>
              <a:rPr lang="ko-KR" altLang="en-US" dirty="0" smtClean="0"/>
              <a:t>국악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정악</a:t>
            </a:r>
            <a:r>
              <a:rPr lang="en-US" altLang="ko-KR" dirty="0" smtClean="0"/>
              <a:t>: </a:t>
            </a:r>
            <a:r>
              <a:rPr lang="en-US" altLang="ko-KR" dirty="0" smtClean="0"/>
              <a:t>Music used in royal rituals and enjoyed by the nobles</a:t>
            </a:r>
          </a:p>
          <a:p>
            <a:pPr lvl="1"/>
            <a:r>
              <a:rPr lang="ko-KR" altLang="en-US" dirty="0" smtClean="0"/>
              <a:t>민속음악</a:t>
            </a:r>
            <a:r>
              <a:rPr lang="en-US" altLang="ko-KR" dirty="0" smtClean="0"/>
              <a:t>: Music among the ordinaries and lows</a:t>
            </a:r>
          </a:p>
          <a:p>
            <a:pPr lvl="2"/>
            <a:r>
              <a:rPr lang="ko-KR" altLang="en-US" dirty="0" smtClean="0"/>
              <a:t>민요</a:t>
            </a:r>
            <a:endParaRPr lang="en-US" altLang="ko-KR" dirty="0" smtClean="0"/>
          </a:p>
          <a:p>
            <a:pPr lvl="3"/>
            <a:r>
              <a:rPr lang="ko-KR" altLang="en-US" dirty="0" smtClean="0">
                <a:hlinkClick r:id="rId2"/>
              </a:rPr>
              <a:t>매화타령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판소리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흥보가</a:t>
            </a:r>
            <a:r>
              <a:rPr lang="ko-KR" altLang="en-US" dirty="0" smtClean="0"/>
              <a:t> 중 </a:t>
            </a:r>
            <a:r>
              <a:rPr lang="en-US" altLang="ko-KR" dirty="0" smtClean="0"/>
              <a:t>‘</a:t>
            </a:r>
            <a:r>
              <a:rPr lang="ko-KR" altLang="en-US" dirty="0" smtClean="0">
                <a:hlinkClick r:id="rId3"/>
              </a:rPr>
              <a:t>화초장 타령</a:t>
            </a:r>
            <a:r>
              <a:rPr lang="en-US" altLang="ko-KR" dirty="0" smtClean="0"/>
              <a:t>’</a:t>
            </a:r>
          </a:p>
          <a:p>
            <a:pPr lvl="2"/>
            <a:r>
              <a:rPr lang="ko-KR" altLang="en-US" dirty="0" smtClean="0"/>
              <a:t>잡가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산조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시나</a:t>
            </a:r>
            <a:r>
              <a:rPr lang="ko-KR" altLang="en-US" dirty="0"/>
              <a:t>위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6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During the Annexation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(Modernized) Japanese style music</a:t>
            </a:r>
            <a:r>
              <a:rPr lang="en-US" dirty="0" smtClean="0"/>
              <a:t>: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Enka</a:t>
            </a:r>
            <a:r>
              <a:rPr lang="en-US" altLang="ko-KR" dirty="0"/>
              <a:t>: a popular Japanese music genre considered to resemble traditional Japanese music stylistically</a:t>
            </a:r>
            <a:r>
              <a:rPr lang="en-US" altLang="ko-KR" dirty="0" smtClean="0"/>
              <a:t>.</a:t>
            </a:r>
          </a:p>
          <a:p>
            <a:pPr lvl="2"/>
            <a:r>
              <a:rPr lang="fi-FI" altLang="ko-KR" dirty="0"/>
              <a:t>Sayuri Ishikawa - </a:t>
            </a:r>
            <a:r>
              <a:rPr lang="fi-FI" altLang="ko-KR" dirty="0">
                <a:hlinkClick r:id="rId2"/>
              </a:rPr>
              <a:t>Meoto Zanzai</a:t>
            </a:r>
            <a:r>
              <a:rPr lang="fi-FI" altLang="ko-KR" dirty="0"/>
              <a:t> - enka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트로트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(trot): Korean style song (influenced by </a:t>
            </a:r>
            <a:r>
              <a:rPr lang="en-US" altLang="ko-KR" dirty="0" err="1" smtClean="0"/>
              <a:t>Enka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/>
              <a:t>이난영 </a:t>
            </a:r>
            <a:r>
              <a:rPr lang="en-US" altLang="ko-KR" dirty="0"/>
              <a:t>- </a:t>
            </a:r>
            <a:r>
              <a:rPr lang="ko-KR" altLang="en-US" dirty="0">
                <a:hlinkClick r:id="rId3"/>
              </a:rPr>
              <a:t>목포의 </a:t>
            </a:r>
            <a:r>
              <a:rPr lang="ko-KR" altLang="en-US" dirty="0" smtClean="0">
                <a:hlinkClick r:id="rId3"/>
              </a:rPr>
              <a:t>눈물</a:t>
            </a:r>
            <a:r>
              <a:rPr lang="ko-KR" altLang="en-US" dirty="0" smtClean="0"/>
              <a:t> </a:t>
            </a:r>
            <a:r>
              <a:rPr lang="en-US" altLang="ko-KR" dirty="0" smtClean="0"/>
              <a:t>(1934)</a:t>
            </a:r>
          </a:p>
          <a:p>
            <a:pPr lvl="2"/>
            <a:r>
              <a:rPr lang="ko-KR" altLang="en-US" dirty="0"/>
              <a:t>남인수 </a:t>
            </a:r>
            <a:r>
              <a:rPr lang="en-US" altLang="ko-KR" dirty="0"/>
              <a:t>- </a:t>
            </a:r>
            <a:r>
              <a:rPr lang="ko-KR" altLang="en-US" dirty="0">
                <a:hlinkClick r:id="rId4"/>
              </a:rPr>
              <a:t>애수의 </a:t>
            </a:r>
            <a:r>
              <a:rPr lang="ko-KR" altLang="en-US" dirty="0" smtClean="0">
                <a:hlinkClick r:id="rId4"/>
              </a:rPr>
              <a:t>소야곡 </a:t>
            </a:r>
            <a:r>
              <a:rPr lang="en-US" altLang="ko-KR" dirty="0" smtClean="0"/>
              <a:t>(1938)</a:t>
            </a:r>
          </a:p>
        </p:txBody>
      </p:sp>
    </p:spTree>
    <p:extLst>
      <p:ext uri="{BB962C8B-B14F-4D97-AF65-F5344CB8AC3E}">
        <p14:creationId xmlns:p14="http://schemas.microsoft.com/office/powerpoint/2010/main" val="25270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After Liberation to 60’s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Gov., Divided Korea, Korean War (1950-53), 4.19 Revolution (1960), Coup by Park (1961)</a:t>
            </a:r>
          </a:p>
          <a:p>
            <a:r>
              <a:rPr lang="en-US" dirty="0" smtClean="0"/>
              <a:t>More trot</a:t>
            </a:r>
            <a:r>
              <a:rPr lang="en-US" dirty="0" smtClean="0"/>
              <a:t>: </a:t>
            </a:r>
          </a:p>
          <a:p>
            <a:pPr lvl="1"/>
            <a:r>
              <a:rPr lang="ko-KR" altLang="en-US" dirty="0"/>
              <a:t>현인 </a:t>
            </a:r>
            <a:r>
              <a:rPr lang="ko-KR" altLang="en-US" dirty="0">
                <a:hlinkClick r:id="rId2"/>
              </a:rPr>
              <a:t>신라의 달밤</a:t>
            </a:r>
            <a:r>
              <a:rPr lang="ko-KR" altLang="en-US" dirty="0"/>
              <a:t> </a:t>
            </a:r>
            <a:r>
              <a:rPr lang="en-US" altLang="ko-KR" dirty="0" smtClean="0"/>
              <a:t>1960</a:t>
            </a:r>
          </a:p>
          <a:p>
            <a:pPr lvl="1"/>
            <a:r>
              <a:rPr lang="ko-KR" altLang="en-US" dirty="0"/>
              <a:t>고복수 </a:t>
            </a:r>
            <a:r>
              <a:rPr lang="ko-KR" altLang="en-US" dirty="0" smtClean="0">
                <a:hlinkClick r:id="rId3"/>
              </a:rPr>
              <a:t>타향살이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1960</a:t>
            </a:r>
          </a:p>
          <a:p>
            <a:pPr lvl="1"/>
            <a:r>
              <a:rPr lang="ko-KR" altLang="en-US" dirty="0"/>
              <a:t>백설희 </a:t>
            </a:r>
            <a:r>
              <a:rPr lang="ko-KR" altLang="en-US" dirty="0">
                <a:hlinkClick r:id="rId4"/>
              </a:rPr>
              <a:t>아메리카 </a:t>
            </a:r>
            <a:r>
              <a:rPr lang="ko-KR" altLang="en-US" dirty="0" smtClean="0">
                <a:hlinkClick r:id="rId4"/>
              </a:rPr>
              <a:t>차이나타운</a:t>
            </a:r>
            <a:endParaRPr lang="en-US" altLang="ko-KR" dirty="0" smtClean="0"/>
          </a:p>
          <a:p>
            <a:r>
              <a:rPr lang="en-US" altLang="ko-KR" dirty="0" smtClean="0"/>
              <a:t>More western style:</a:t>
            </a:r>
          </a:p>
          <a:p>
            <a:pPr lvl="1"/>
            <a:r>
              <a:rPr lang="en-US" altLang="ko-KR" dirty="0"/>
              <a:t>The Kim </a:t>
            </a:r>
            <a:r>
              <a:rPr lang="en-US" altLang="ko-KR" dirty="0" smtClean="0"/>
              <a:t>Sisters </a:t>
            </a:r>
            <a:r>
              <a:rPr lang="en-US" altLang="ko-KR" dirty="0"/>
              <a:t>- </a:t>
            </a:r>
            <a:r>
              <a:rPr lang="en-US" altLang="ko-KR" dirty="0">
                <a:hlinkClick r:id="rId5"/>
              </a:rPr>
              <a:t>Try To Remember</a:t>
            </a:r>
            <a:r>
              <a:rPr lang="en-US" altLang="ko-KR" dirty="0"/>
              <a:t> (1960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>
                <a:hlinkClick r:id="rId6"/>
              </a:rPr>
              <a:t>초우</a:t>
            </a: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 err="1"/>
              <a:t>패티김</a:t>
            </a:r>
            <a:r>
              <a:rPr lang="ko-KR" altLang="en-US" dirty="0"/>
              <a:t> </a:t>
            </a:r>
            <a:r>
              <a:rPr lang="en-US" altLang="ko-KR" dirty="0"/>
              <a:t>[</a:t>
            </a:r>
            <a:r>
              <a:rPr lang="ko-KR" altLang="en-US" dirty="0" err="1"/>
              <a:t>패티김</a:t>
            </a:r>
            <a:r>
              <a:rPr lang="en-US" altLang="ko-KR" dirty="0"/>
              <a:t>,1966</a:t>
            </a:r>
            <a:r>
              <a:rPr lang="en-US" altLang="ko-KR" dirty="0" smtClean="0"/>
              <a:t>]</a:t>
            </a:r>
          </a:p>
          <a:p>
            <a:pPr lvl="1"/>
            <a:r>
              <a:rPr lang="ko-KR" altLang="en-US" dirty="0" err="1"/>
              <a:t>펄시스터즈</a:t>
            </a:r>
            <a:r>
              <a:rPr lang="ko-KR" altLang="en-US" dirty="0"/>
              <a:t> </a:t>
            </a:r>
            <a:r>
              <a:rPr lang="en-US" altLang="ko-KR" dirty="0"/>
              <a:t>(Pearl Sisters) - </a:t>
            </a:r>
            <a:r>
              <a:rPr lang="ko-KR" altLang="en-US" dirty="0">
                <a:hlinkClick r:id="rId7"/>
              </a:rPr>
              <a:t>커피 한 잔 </a:t>
            </a:r>
            <a:r>
              <a:rPr lang="en-US" altLang="ko-KR" dirty="0"/>
              <a:t>(1968)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26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70’s -80’s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Park killed, </a:t>
            </a:r>
            <a:r>
              <a:rPr lang="en-US" dirty="0" err="1" smtClean="0"/>
              <a:t>Gwangju</a:t>
            </a:r>
            <a:r>
              <a:rPr lang="en-US" dirty="0" smtClean="0"/>
              <a:t> </a:t>
            </a:r>
            <a:r>
              <a:rPr lang="en-US" dirty="0" err="1" smtClean="0"/>
              <a:t>masscre</a:t>
            </a:r>
            <a:r>
              <a:rPr lang="en-US" dirty="0" smtClean="0"/>
              <a:t>, More democracy, 1988 Seoul Olympics</a:t>
            </a:r>
          </a:p>
          <a:p>
            <a:r>
              <a:rPr lang="en-US" dirty="0" smtClean="0"/>
              <a:t>Korean folk songs</a:t>
            </a:r>
            <a:r>
              <a:rPr lang="en-US" dirty="0" smtClean="0"/>
              <a:t>: Guitar &amp; Jeans</a:t>
            </a:r>
          </a:p>
          <a:p>
            <a:pPr lvl="1"/>
            <a:r>
              <a:rPr lang="ko-KR" altLang="en-US" dirty="0" err="1"/>
              <a:t>트윈폴리오</a:t>
            </a: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>
                <a:hlinkClick r:id="rId2"/>
              </a:rPr>
              <a:t>축제의 노래 </a:t>
            </a:r>
            <a:r>
              <a:rPr lang="en-US" altLang="ko-KR" dirty="0"/>
              <a:t>(1973)</a:t>
            </a:r>
            <a:endParaRPr lang="en-US" altLang="ko-KR" dirty="0" smtClean="0"/>
          </a:p>
          <a:p>
            <a:pPr lvl="1"/>
            <a:r>
              <a:rPr lang="ko-KR" altLang="en-US" dirty="0"/>
              <a:t>김세환 </a:t>
            </a:r>
            <a:r>
              <a:rPr lang="en-US" altLang="ko-KR" dirty="0"/>
              <a:t>- </a:t>
            </a:r>
            <a:r>
              <a:rPr lang="ko-KR" altLang="en-US" dirty="0">
                <a:hlinkClick r:id="rId3"/>
              </a:rPr>
              <a:t>좋은 걸 어떡해 </a:t>
            </a:r>
            <a:r>
              <a:rPr lang="en-US" altLang="ko-KR" dirty="0">
                <a:hlinkClick r:id="rId3"/>
              </a:rPr>
              <a:t>+ </a:t>
            </a:r>
            <a:r>
              <a:rPr lang="ko-KR" altLang="en-US" dirty="0">
                <a:hlinkClick r:id="rId3"/>
              </a:rPr>
              <a:t>무뚝뚝한 사나이</a:t>
            </a:r>
            <a:endParaRPr lang="en-US" altLang="ko-KR" dirty="0" smtClean="0"/>
          </a:p>
          <a:p>
            <a:pPr lvl="1"/>
            <a:r>
              <a:rPr lang="ko-KR" altLang="en-US" dirty="0"/>
              <a:t>이장희 </a:t>
            </a:r>
            <a:r>
              <a:rPr lang="en-US" altLang="ko-KR" dirty="0"/>
              <a:t>- </a:t>
            </a:r>
            <a:r>
              <a:rPr lang="ko-KR" altLang="en-US" dirty="0">
                <a:hlinkClick r:id="rId4"/>
              </a:rPr>
              <a:t>그건 </a:t>
            </a:r>
            <a:r>
              <a:rPr lang="ko-KR" altLang="en-US" dirty="0" smtClean="0">
                <a:hlinkClick r:id="rId4"/>
              </a:rPr>
              <a:t>너</a:t>
            </a:r>
            <a:endParaRPr lang="en-US" altLang="ko-KR" dirty="0" smtClean="0"/>
          </a:p>
          <a:p>
            <a:pPr lvl="1"/>
            <a:r>
              <a:rPr lang="ko-KR" altLang="en-US" dirty="0"/>
              <a:t>김민기 </a:t>
            </a:r>
            <a:r>
              <a:rPr lang="en-US" altLang="ko-KR" dirty="0"/>
              <a:t>- </a:t>
            </a:r>
            <a:r>
              <a:rPr lang="ko-KR" altLang="en-US" dirty="0">
                <a:hlinkClick r:id="rId5"/>
              </a:rPr>
              <a:t>아침 </a:t>
            </a:r>
            <a:r>
              <a:rPr lang="ko-KR" altLang="en-US" dirty="0" smtClean="0">
                <a:hlinkClick r:id="rId5"/>
              </a:rPr>
              <a:t>이슬</a:t>
            </a:r>
            <a:endParaRPr lang="en-US" altLang="ko-KR" dirty="0" smtClean="0"/>
          </a:p>
          <a:p>
            <a:r>
              <a:rPr lang="en-US" altLang="ko-KR" dirty="0" smtClean="0"/>
              <a:t>Full blossoming of (old style) popular music:</a:t>
            </a:r>
          </a:p>
          <a:p>
            <a:pPr lvl="1"/>
            <a:r>
              <a:rPr lang="ko-KR" altLang="en-US" dirty="0"/>
              <a:t>조용필 </a:t>
            </a:r>
            <a:r>
              <a:rPr lang="ko-KR" altLang="en-US" dirty="0">
                <a:hlinkClick r:id="rId6"/>
              </a:rPr>
              <a:t>돌아와요 부산항에</a:t>
            </a:r>
            <a:r>
              <a:rPr lang="ko-KR" altLang="en-US" dirty="0"/>
              <a:t> </a:t>
            </a:r>
            <a:r>
              <a:rPr lang="en-US" altLang="ko-KR" dirty="0" smtClean="0"/>
              <a:t>1976</a:t>
            </a:r>
          </a:p>
          <a:p>
            <a:pPr lvl="1"/>
            <a:r>
              <a:rPr lang="ko-KR" altLang="en-US" dirty="0"/>
              <a:t>김수철 </a:t>
            </a:r>
            <a:r>
              <a:rPr lang="en-US" altLang="ko-KR" dirty="0"/>
              <a:t>- </a:t>
            </a:r>
            <a:r>
              <a:rPr lang="ko-KR" altLang="en-US" dirty="0" err="1">
                <a:hlinkClick r:id="rId7"/>
              </a:rPr>
              <a:t>못다핀</a:t>
            </a:r>
            <a:r>
              <a:rPr lang="ko-KR" altLang="en-US" dirty="0">
                <a:hlinkClick r:id="rId7"/>
              </a:rPr>
              <a:t> </a:t>
            </a:r>
            <a:r>
              <a:rPr lang="ko-KR" altLang="en-US" dirty="0" err="1">
                <a:hlinkClick r:id="rId7"/>
              </a:rPr>
              <a:t>꽃한송이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en-US" altLang="ko-KR" dirty="0" smtClean="0"/>
              <a:t>1983)</a:t>
            </a:r>
          </a:p>
        </p:txBody>
      </p:sp>
    </p:spTree>
    <p:extLst>
      <p:ext uri="{BB962C8B-B14F-4D97-AF65-F5344CB8AC3E}">
        <p14:creationId xmlns:p14="http://schemas.microsoft.com/office/powerpoint/2010/main" val="10611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crisis- IMF intervention</a:t>
            </a:r>
          </a:p>
          <a:p>
            <a:r>
              <a:rPr lang="en-US" dirty="0" smtClean="0"/>
              <a:t>Dawn of Rap, hip hop, techno/ Birth of big management companies</a:t>
            </a:r>
            <a:endParaRPr lang="en-US" dirty="0" smtClean="0"/>
          </a:p>
          <a:p>
            <a:pPr lvl="1"/>
            <a:r>
              <a:rPr lang="ko-KR" altLang="en-US" dirty="0"/>
              <a:t>서태지 와 아이들 </a:t>
            </a:r>
            <a:r>
              <a:rPr lang="en-US" altLang="ko-KR" dirty="0"/>
              <a:t>(</a:t>
            </a:r>
            <a:r>
              <a:rPr lang="en-US" altLang="ko-KR" dirty="0" err="1"/>
              <a:t>SeoTaiji</a:t>
            </a:r>
            <a:r>
              <a:rPr lang="en-US" altLang="ko-KR" dirty="0"/>
              <a:t> and Boys)- </a:t>
            </a:r>
            <a:r>
              <a:rPr lang="ko-KR" altLang="en-US" dirty="0">
                <a:hlinkClick r:id="rId2"/>
              </a:rPr>
              <a:t>난 알아요 </a:t>
            </a:r>
            <a:r>
              <a:rPr lang="en-US" altLang="ko-KR" dirty="0"/>
              <a:t>(I Know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[</a:t>
            </a:r>
            <a:r>
              <a:rPr lang="ko-KR" altLang="en-US" dirty="0"/>
              <a:t>김건모</a:t>
            </a:r>
            <a:r>
              <a:rPr lang="en-US" altLang="ko-KR" dirty="0"/>
              <a:t>] '</a:t>
            </a:r>
            <a:r>
              <a:rPr lang="ko-KR" altLang="en-US" dirty="0">
                <a:hlinkClick r:id="rId3"/>
              </a:rPr>
              <a:t>잘못된 만남</a:t>
            </a:r>
            <a:r>
              <a:rPr lang="en-US" altLang="ko-KR" dirty="0"/>
              <a:t>' </a:t>
            </a:r>
            <a:r>
              <a:rPr lang="ko-KR" altLang="en-US" dirty="0" smtClean="0"/>
              <a:t>뮤직비디오</a:t>
            </a:r>
            <a:endParaRPr lang="en-US" altLang="ko-KR" dirty="0" smtClean="0"/>
          </a:p>
          <a:p>
            <a:pPr lvl="1"/>
            <a:r>
              <a:rPr lang="en-US" altLang="ko-KR" dirty="0"/>
              <a:t>Classic </a:t>
            </a:r>
            <a:r>
              <a:rPr lang="en-US" altLang="ko-KR" dirty="0" err="1"/>
              <a:t>Kpop</a:t>
            </a:r>
            <a:r>
              <a:rPr lang="en-US" altLang="ko-KR" dirty="0"/>
              <a:t> - </a:t>
            </a:r>
            <a:r>
              <a:rPr lang="ko-KR" altLang="en-US" dirty="0" err="1"/>
              <a:t>터보</a:t>
            </a:r>
            <a:r>
              <a:rPr lang="ko-KR" altLang="en-US" dirty="0"/>
              <a:t> </a:t>
            </a:r>
            <a:r>
              <a:rPr lang="en-US" altLang="ko-KR" dirty="0"/>
              <a:t>(Turbo) - </a:t>
            </a:r>
            <a:r>
              <a:rPr lang="en-US" altLang="ko-KR" dirty="0">
                <a:hlinkClick r:id="rId4"/>
              </a:rPr>
              <a:t>Twist King</a:t>
            </a:r>
            <a:r>
              <a:rPr lang="en-US" altLang="ko-KR" dirty="0"/>
              <a:t> + </a:t>
            </a:r>
            <a:r>
              <a:rPr lang="en-US" altLang="ko-KR" dirty="0" smtClean="0"/>
              <a:t>DL</a:t>
            </a:r>
          </a:p>
          <a:p>
            <a:pPr lvl="1"/>
            <a:r>
              <a:rPr lang="ko-KR" altLang="en-US" dirty="0" err="1"/>
              <a:t>룰라</a:t>
            </a: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 err="1">
                <a:hlinkClick r:id="rId5"/>
              </a:rPr>
              <a:t>날개잃은</a:t>
            </a:r>
            <a:r>
              <a:rPr lang="ko-KR" altLang="en-US" dirty="0">
                <a:hlinkClick r:id="rId5"/>
              </a:rPr>
              <a:t> 천사 </a:t>
            </a:r>
            <a:r>
              <a:rPr lang="en-US" altLang="ko-KR" dirty="0"/>
              <a:t>(1995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H.O.T - </a:t>
            </a:r>
            <a:r>
              <a:rPr lang="ko-KR" altLang="en-US" dirty="0" smtClean="0">
                <a:hlinkClick r:id="rId6"/>
              </a:rPr>
              <a:t>행복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401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New </a:t>
            </a:r>
            <a:r>
              <a:rPr lang="en-US" altLang="ko-KR" dirty="0" err="1" smtClean="0"/>
              <a:t>Millenium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K-pop becomes more globalized</a:t>
            </a:r>
            <a:endParaRPr lang="en-US" dirty="0" smtClean="0"/>
          </a:p>
          <a:p>
            <a:pPr lvl="1"/>
            <a:r>
              <a:rPr lang="ko-KR" altLang="en-US" dirty="0"/>
              <a:t>비 </a:t>
            </a:r>
            <a:r>
              <a:rPr lang="en-US" altLang="ko-KR" dirty="0" smtClean="0"/>
              <a:t>– </a:t>
            </a:r>
            <a:r>
              <a:rPr lang="en-US" altLang="ko-KR" dirty="0" err="1" smtClean="0">
                <a:hlinkClick r:id="rId2"/>
              </a:rPr>
              <a:t>Rainism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TVXQ</a:t>
            </a:r>
            <a:r>
              <a:rPr lang="en-US" altLang="ko-KR" dirty="0"/>
              <a:t>!(</a:t>
            </a:r>
            <a:r>
              <a:rPr lang="ko-KR" altLang="en-US" dirty="0"/>
              <a:t>동방신기</a:t>
            </a:r>
            <a:r>
              <a:rPr lang="en-US" altLang="ko-KR" dirty="0"/>
              <a:t>) _ MIROTIC-</a:t>
            </a:r>
            <a:r>
              <a:rPr lang="ko-KR" altLang="en-US" dirty="0" smtClean="0">
                <a:hlinkClick r:id="rId3"/>
              </a:rPr>
              <a:t>주문</a:t>
            </a:r>
            <a:endParaRPr lang="en-US" altLang="ko-KR" dirty="0" smtClean="0"/>
          </a:p>
          <a:p>
            <a:pPr lvl="1"/>
            <a:r>
              <a:rPr lang="en-US" altLang="ko-KR" dirty="0"/>
              <a:t>BIGBANG - </a:t>
            </a:r>
            <a:r>
              <a:rPr lang="en-US" altLang="ko-KR" dirty="0">
                <a:hlinkClick r:id="rId4"/>
              </a:rPr>
              <a:t>LIES (</a:t>
            </a:r>
            <a:r>
              <a:rPr lang="ko-KR" altLang="en-US" dirty="0">
                <a:hlinkClick r:id="rId4"/>
              </a:rPr>
              <a:t>거짓말</a:t>
            </a:r>
            <a:r>
              <a:rPr lang="en-US" altLang="ko-KR" dirty="0" smtClean="0">
                <a:hlinkClick r:id="rId4"/>
              </a:rPr>
              <a:t>)</a:t>
            </a:r>
            <a:endParaRPr lang="en-US" altLang="ko-KR" dirty="0" smtClean="0"/>
          </a:p>
          <a:p>
            <a:pPr lvl="1"/>
            <a:r>
              <a:rPr lang="ko-KR" altLang="en-US" dirty="0"/>
              <a:t>소녀시대</a:t>
            </a:r>
            <a:r>
              <a:rPr lang="en-US" altLang="ko-KR" dirty="0"/>
              <a:t>(Girls' Generation) </a:t>
            </a:r>
            <a:r>
              <a:rPr lang="ko-KR" altLang="en-US" dirty="0" err="1"/>
              <a:t>레터맨쇼</a:t>
            </a:r>
            <a:r>
              <a:rPr lang="en-US" altLang="ko-KR" dirty="0"/>
              <a:t>(David </a:t>
            </a:r>
            <a:r>
              <a:rPr lang="en-US" altLang="ko-KR" dirty="0" err="1"/>
              <a:t>Lettermanshow</a:t>
            </a:r>
            <a:r>
              <a:rPr lang="en-US" altLang="ko-KR" dirty="0"/>
              <a:t>) </a:t>
            </a:r>
            <a:r>
              <a:rPr lang="en-US" altLang="ko-KR" dirty="0">
                <a:hlinkClick r:id="rId5"/>
              </a:rPr>
              <a:t>The Boys(</a:t>
            </a:r>
            <a:r>
              <a:rPr lang="ko-KR" altLang="en-US" dirty="0">
                <a:hlinkClick r:id="rId5"/>
              </a:rPr>
              <a:t>더 </a:t>
            </a:r>
            <a:r>
              <a:rPr lang="ko-KR" altLang="en-US" dirty="0" err="1">
                <a:hlinkClick r:id="rId5"/>
              </a:rPr>
              <a:t>보이즈</a:t>
            </a:r>
            <a:r>
              <a:rPr lang="en-US" altLang="ko-KR" dirty="0" smtClean="0">
                <a:hlinkClick r:id="rId5"/>
              </a:rPr>
              <a:t>)</a:t>
            </a:r>
            <a:endParaRPr lang="en-US" altLang="ko-KR" dirty="0" smtClean="0"/>
          </a:p>
          <a:p>
            <a:pPr lvl="1"/>
            <a:r>
              <a:rPr lang="en-US" altLang="ko-KR" dirty="0"/>
              <a:t>Wonder Girls - </a:t>
            </a:r>
            <a:r>
              <a:rPr lang="en-US" altLang="ko-KR" dirty="0">
                <a:hlinkClick r:id="rId6"/>
              </a:rPr>
              <a:t>Tell </a:t>
            </a:r>
            <a:r>
              <a:rPr lang="en-US" altLang="ko-KR" dirty="0" smtClean="0">
                <a:hlinkClick r:id="rId6"/>
              </a:rPr>
              <a:t>Me</a:t>
            </a:r>
            <a:endParaRPr lang="en-US" altLang="ko-KR" dirty="0" smtClean="0"/>
          </a:p>
          <a:p>
            <a:pPr lvl="1"/>
            <a:r>
              <a:rPr lang="en-US" altLang="ko-KR" dirty="0"/>
              <a:t>2NE1 - I AM THE BEST (</a:t>
            </a:r>
            <a:r>
              <a:rPr lang="ko-KR" altLang="en-US" dirty="0">
                <a:hlinkClick r:id="rId7"/>
              </a:rPr>
              <a:t>내가 제일 잘 나가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 lvl="1"/>
            <a:r>
              <a:rPr lang="nb-NO" altLang="ko-KR" dirty="0"/>
              <a:t>2NE1 - </a:t>
            </a:r>
            <a:r>
              <a:rPr lang="nb-NO" altLang="ko-KR" dirty="0">
                <a:hlinkClick r:id="rId8"/>
              </a:rPr>
              <a:t>FIRE</a:t>
            </a:r>
            <a:r>
              <a:rPr lang="nb-NO" altLang="ko-KR" dirty="0"/>
              <a:t> (Street Ver</a:t>
            </a:r>
            <a:r>
              <a:rPr lang="nb-NO" altLang="ko-KR" dirty="0" smtClean="0"/>
              <a:t>.)</a:t>
            </a:r>
          </a:p>
          <a:p>
            <a:pPr lvl="1"/>
            <a:r>
              <a:rPr lang="en-US" altLang="ko-KR" dirty="0"/>
              <a:t>PSY - GANGNAM STYLE (</a:t>
            </a:r>
            <a:r>
              <a:rPr lang="ko-KR" altLang="en-US" dirty="0">
                <a:hlinkClick r:id="rId9"/>
              </a:rPr>
              <a:t>강남스타일</a:t>
            </a:r>
            <a:r>
              <a:rPr lang="en-US" altLang="ko-KR" dirty="0"/>
              <a:t>)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6348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1635</TotalTime>
  <Words>403</Words>
  <Application>Microsoft Office PowerPoint</Application>
  <PresentationFormat>화면 슬라이드 쇼(4:3)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Flow</vt:lpstr>
      <vt:lpstr>Korean (Pop) Music</vt:lpstr>
      <vt:lpstr>Contents</vt:lpstr>
      <vt:lpstr>Before the Colonization</vt:lpstr>
      <vt:lpstr>During the Annexation</vt:lpstr>
      <vt:lpstr>After Liberation to 60’s</vt:lpstr>
      <vt:lpstr>70’s -80’s</vt:lpstr>
      <vt:lpstr>90’s</vt:lpstr>
      <vt:lpstr>The New Millenium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SRU</dc:creator>
  <cp:lastModifiedBy>jyu</cp:lastModifiedBy>
  <cp:revision>94</cp:revision>
  <dcterms:created xsi:type="dcterms:W3CDTF">2012-10-02T15:31:19Z</dcterms:created>
  <dcterms:modified xsi:type="dcterms:W3CDTF">2012-11-15T03:02:09Z</dcterms:modified>
</cp:coreProperties>
</file>