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93" r:id="rId3"/>
    <p:sldId id="259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9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65" autoAdjust="0"/>
  </p:normalViewPr>
  <p:slideViewPr>
    <p:cSldViewPr>
      <p:cViewPr varScale="1">
        <p:scale>
          <a:sx n="61" d="100"/>
          <a:sy n="61" d="100"/>
        </p:scale>
        <p:origin x="150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B49E-C650-47ED-9127-AE14C9F98484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098CB-B8E2-4903-B685-03CCCE22AE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94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98CB-B8E2-4903-B685-03CCCE22AEA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93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3-4.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지열 에너지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(geothermal energy)</a:t>
            </a: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3-4-1.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배경 지식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지구의 내부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지하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로부터 공급되는 열 에너지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재생에너지 중의 하나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재생 에너지는 바람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조력 등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저렴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지속가능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 친화적 에너지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 발전에 이용 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우리나라는 냉난방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4057577" cy="45365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50" y="764704"/>
            <a:ext cx="4057577" cy="453650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39551" y="5733256"/>
            <a:ext cx="6030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https://www.epa.gov/rhc/geothermal-heating-and-cooling-technologies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1" y="260648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지열 </a:t>
            </a:r>
            <a:r>
              <a:rPr lang="ko-KR" altLang="en-US" dirty="0" err="1" smtClean="0"/>
              <a:t>열펌프를</a:t>
            </a:r>
            <a:r>
              <a:rPr lang="ko-KR" altLang="en-US" dirty="0" smtClean="0"/>
              <a:t> 이용한 냉난방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12687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난방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64288" y="13407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냉방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579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380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백두산 온천</a:t>
            </a:r>
            <a:r>
              <a:rPr lang="en-US" altLang="ko-KR" dirty="0" smtClean="0"/>
              <a:t>(</a:t>
            </a:r>
            <a:r>
              <a:rPr lang="ko-KR" altLang="en-US" dirty="0" smtClean="0"/>
              <a:t>중국과 북한 경계부근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58772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/index.php?search=hot+spring+korea&amp;title=Special:Search&amp;profile=default&amp;fulltext=1&amp;searchToken=6srj82aogfd525cfy9nbmgdzj#/media/File:%E7%99%BD%E9%A0%AD%E5%B1%B1%E3%83%BB%E6%B8%A9%E6%B3%89_Baekdu_Hot_springs_at_the_border_of_China_%26_N-Korea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2302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3-4-4.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환경적 영향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온실 가스 배출 감소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 latinLnBrk="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약간의 온실 가스 및 유독 가스 배출 가능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(CO</a:t>
            </a:r>
            <a:r>
              <a:rPr lang="en-US" altLang="ko-KR" sz="32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H</a:t>
            </a:r>
            <a:r>
              <a:rPr lang="en-US" altLang="ko-KR" sz="32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S, CH</a:t>
            </a:r>
            <a:r>
              <a:rPr lang="en-US" altLang="ko-KR" sz="32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NH</a:t>
            </a:r>
            <a:r>
              <a:rPr lang="en-US" altLang="ko-KR" sz="32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Hg, As, B, Sb)</a:t>
            </a:r>
          </a:p>
          <a:p>
            <a:pPr marL="457200" indent="-457200" latinLnBrk="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지반 안정성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특히 지반 침하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및 지표 근처 생태계에 영향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 latinLnBrk="0">
              <a:buFont typeface="Arial" panose="020B0604020202020204" pitchFamily="34" charset="0"/>
              <a:buChar char="•"/>
            </a:pP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68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620000" cy="50768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11560" y="580526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아이슬란드 </a:t>
            </a:r>
            <a:r>
              <a:rPr lang="en-US" dirty="0" err="1" smtClean="0"/>
              <a:t>Nesjavellir</a:t>
            </a:r>
            <a:r>
              <a:rPr lang="en-US" dirty="0" smtClean="0"/>
              <a:t> </a:t>
            </a:r>
            <a:r>
              <a:rPr lang="ko-KR" altLang="en-US" dirty="0" smtClean="0"/>
              <a:t>지열 발전소</a:t>
            </a:r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11560" y="6282347"/>
            <a:ext cx="4590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http://en.wikipedia.org/wiki/Geothermal_energy</a:t>
            </a:r>
          </a:p>
        </p:txBody>
      </p:sp>
    </p:spTree>
    <p:extLst>
      <p:ext uri="{BB962C8B-B14F-4D97-AF65-F5344CB8AC3E}">
        <p14:creationId xmlns:p14="http://schemas.microsoft.com/office/powerpoint/2010/main" val="14629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3200" dirty="0" smtClean="0"/>
              <a:t>3-4-2. </a:t>
            </a:r>
            <a:r>
              <a:rPr lang="ko-KR" altLang="en-US" sz="3200" dirty="0" smtClean="0"/>
              <a:t>열원</a:t>
            </a:r>
            <a:endParaRPr lang="en-US" altLang="ko-KR" sz="3200" dirty="0"/>
          </a:p>
          <a:p>
            <a:endParaRPr lang="en-US" altLang="ko-KR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 </a:t>
            </a:r>
            <a:r>
              <a:rPr lang="ko-KR" altLang="en-US" sz="3200" dirty="0"/>
              <a:t>지구 내부에 존재하는 자연 방사능 원소의 </a:t>
            </a:r>
            <a:r>
              <a:rPr lang="ko-KR" altLang="en-US" sz="3200" dirty="0" err="1"/>
              <a:t>붕괴열</a:t>
            </a:r>
            <a:r>
              <a:rPr lang="en-US" altLang="ko-KR" sz="3200" dirty="0"/>
              <a:t>. </a:t>
            </a:r>
            <a:endParaRPr lang="ko-KR" altLang="en-US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 </a:t>
            </a:r>
            <a:r>
              <a:rPr lang="ko-KR" altLang="en-US" sz="3200" dirty="0"/>
              <a:t>초기 지구형성 당시 수많은 운석충돌에 의한 충격과 압축에 의한 열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 </a:t>
            </a:r>
            <a:r>
              <a:rPr lang="ko-KR" altLang="en-US" sz="3200" dirty="0"/>
              <a:t>지구형성 시 무거운 금속</a:t>
            </a:r>
            <a:r>
              <a:rPr lang="en-US" altLang="ko-KR" sz="3200" dirty="0"/>
              <a:t>(</a:t>
            </a:r>
            <a:r>
              <a:rPr lang="ko-KR" altLang="en-US" sz="3200" dirty="0"/>
              <a:t>철</a:t>
            </a:r>
            <a:r>
              <a:rPr lang="en-US" altLang="ko-KR" sz="3200" dirty="0"/>
              <a:t>, </a:t>
            </a:r>
            <a:r>
              <a:rPr lang="ko-KR" altLang="en-US" sz="3200" dirty="0"/>
              <a:t>니켈</a:t>
            </a:r>
            <a:r>
              <a:rPr lang="en-US" altLang="ko-KR" sz="3200" dirty="0"/>
              <a:t>, </a:t>
            </a:r>
            <a:r>
              <a:rPr lang="ko-KR" altLang="en-US" sz="3200" dirty="0"/>
              <a:t>구리 등</a:t>
            </a:r>
            <a:r>
              <a:rPr lang="en-US" altLang="ko-KR" sz="3200" dirty="0"/>
              <a:t>)</a:t>
            </a:r>
            <a:r>
              <a:rPr lang="ko-KR" altLang="en-US" sz="3200" dirty="0"/>
              <a:t>이 지구내부로 하강하면서 발생한 열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 </a:t>
            </a:r>
            <a:r>
              <a:rPr lang="ko-KR" altLang="en-US" sz="3200" dirty="0" err="1"/>
              <a:t>외핵이</a:t>
            </a:r>
            <a:r>
              <a:rPr lang="ko-KR" altLang="en-US" sz="3200" dirty="0"/>
              <a:t> 내핵과의 경계 부분에서 고화되면서 내는 </a:t>
            </a:r>
            <a:r>
              <a:rPr lang="ko-KR" altLang="en-US" sz="3200" dirty="0" err="1"/>
              <a:t>잠열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 </a:t>
            </a:r>
            <a:r>
              <a:rPr lang="ko-KR" altLang="en-US" sz="3200" dirty="0"/>
              <a:t>지구 자전에 의한 암석의 압축 변형으로 인한 열</a:t>
            </a:r>
          </a:p>
        </p:txBody>
      </p:sp>
    </p:spTree>
    <p:extLst>
      <p:ext uri="{BB962C8B-B14F-4D97-AF65-F5344CB8AC3E}">
        <p14:creationId xmlns:p14="http://schemas.microsoft.com/office/powerpoint/2010/main" val="20250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5527200" cy="5511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886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지구 내부의 온도 변화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259632" y="6341830"/>
            <a:ext cx="7470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https://en.wikipedia.org/wiki/Geothermal_gradient#/media/File:Temperature_schematic_of_inner_Earth.jpg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9090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3-4-3. </a:t>
            </a:r>
            <a:r>
              <a:rPr lang="ko-KR" altLang="en-US" sz="3200" dirty="0" smtClean="0"/>
              <a:t>지열에너지의 이용</a:t>
            </a:r>
            <a:endParaRPr lang="en-US" altLang="ko-KR" sz="3200" dirty="0" smtClean="0"/>
          </a:p>
          <a:p>
            <a:endParaRPr lang="en-US" altLang="ko-KR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지열 발전</a:t>
            </a:r>
            <a:endParaRPr lang="en-US" altLang="ko-KR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지열 지역난방 및 온실</a:t>
            </a:r>
            <a:endParaRPr lang="en-US" altLang="ko-KR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지열 </a:t>
            </a:r>
            <a:r>
              <a:rPr lang="ko-KR" altLang="en-US" sz="3200" dirty="0" err="1" smtClean="0"/>
              <a:t>열펌프</a:t>
            </a:r>
            <a:endParaRPr lang="en-US" altLang="ko-KR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ko-KR" altLang="en-US" sz="3200" dirty="0" smtClean="0"/>
              <a:t>온천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962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4088059" cy="5780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04664"/>
            <a:ext cx="404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EGS (enhanced geothermal system)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484784"/>
            <a:ext cx="23102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수조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펌프장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열교환기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터빈 시설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회수공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주입공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지역 난방용 열수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다공질 퇴적암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관측공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기반암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427984" y="5661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https://en.wikipedia.org/wiki/Geothermal_power#/media/File:EGS_diagram.svg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163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64704"/>
            <a:ext cx="3096344" cy="390713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764704"/>
            <a:ext cx="3096343" cy="390713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764704"/>
            <a:ext cx="2531825" cy="3907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지열 발전 방식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94116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건조 증기 방식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4950583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플래쉬증기</a:t>
            </a:r>
            <a:r>
              <a:rPr lang="ko-KR" altLang="en-US" dirty="0" smtClean="0"/>
              <a:t> 방식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4950583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바이너리 방식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36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131352"/>
              </p:ext>
            </p:extLst>
          </p:nvPr>
        </p:nvGraphicFramePr>
        <p:xfrm>
          <a:off x="2953519" y="179388"/>
          <a:ext cx="5722937" cy="667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문서" r:id="rId3" imgW="5729099" imgH="6691083" progId="Word.Document.12">
                  <p:embed/>
                </p:oleObj>
              </mc:Choice>
              <mc:Fallback>
                <p:oleObj name="문서" r:id="rId3" imgW="5729099" imgH="6691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3519" y="179388"/>
                        <a:ext cx="5722937" cy="667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직사각형 2"/>
          <p:cNvSpPr/>
          <p:nvPr/>
        </p:nvSpPr>
        <p:spPr>
          <a:xfrm>
            <a:off x="3130649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https://en.wikipedia.org/wiki/Geothermal_power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179388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세계 각국의 지열 발전 능력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79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6512294" cy="4349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476672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지열을 이용한 난방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733256"/>
            <a:ext cx="44567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미국 </a:t>
            </a:r>
            <a:r>
              <a:rPr lang="ko-KR" altLang="en-US" dirty="0" err="1" smtClean="0"/>
              <a:t>뉴멕시코의</a:t>
            </a:r>
            <a:r>
              <a:rPr lang="ko-KR" altLang="en-US" dirty="0" smtClean="0"/>
              <a:t> 지열 난방 온실</a:t>
            </a:r>
            <a:endParaRPr lang="en-US" altLang="ko-KR" dirty="0" smtClean="0"/>
          </a:p>
          <a:p>
            <a:r>
              <a:rPr lang="en-US" altLang="ko-KR" sz="1200" dirty="0"/>
              <a:t>http://geothermaleducation.org/GEOpresentation/sld080.htm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4668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1366</TotalTime>
  <Words>262</Words>
  <Application>Microsoft Office PowerPoint</Application>
  <PresentationFormat>화면 슬라이드 쇼(4:3)</PresentationFormat>
  <Paragraphs>57</Paragraphs>
  <Slides>12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필수</vt:lpstr>
      <vt:lpstr>Microsoft Word 문서</vt:lpstr>
      <vt:lpstr>3-4. 지열 에너지(geothermal energy)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70</cp:revision>
  <dcterms:created xsi:type="dcterms:W3CDTF">2013-09-03T00:41:18Z</dcterms:created>
  <dcterms:modified xsi:type="dcterms:W3CDTF">2017-11-11T08:04:32Z</dcterms:modified>
</cp:coreProperties>
</file>