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89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2015-03-23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CEF2018-4212-4B75-A328-D666677A978A}" type="datetimeFigureOut">
              <a:rPr lang="ko-KR" altLang="en-US" smtClean="0"/>
              <a:pPr/>
              <a:t>2015-03-23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1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1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1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1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Ch.2.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539695"/>
            <a:ext cx="8229600" cy="4625609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원소의 분포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원소분화</a:t>
            </a:r>
            <a:r>
              <a:rPr lang="en-US" altLang="ko-KR" dirty="0" smtClean="0"/>
              <a:t>“</a:t>
            </a:r>
            <a:r>
              <a:rPr lang="en-US" altLang="ko-KR" dirty="0" smtClean="0"/>
              <a:t>chemical (elemental) differentiation</a:t>
            </a:r>
            <a:r>
              <a:rPr lang="en-US" altLang="ko-KR" dirty="0" smtClean="0"/>
              <a:t>”</a:t>
            </a:r>
            <a:r>
              <a:rPr lang="ko-KR" altLang="en-US" dirty="0" smtClean="0"/>
              <a:t>란</a:t>
            </a:r>
            <a:r>
              <a:rPr lang="en-US" altLang="ko-KR" dirty="0" smtClean="0"/>
              <a:t>? </a:t>
            </a:r>
            <a:r>
              <a:rPr lang="ko-KR" altLang="en-US" dirty="0" smtClean="0"/>
              <a:t>어떻게 일어나는가</a:t>
            </a:r>
            <a:r>
              <a:rPr lang="en-US" altLang="ko-KR" dirty="0" smtClean="0"/>
              <a:t>?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주어진 원소 분포 자료로부터 다음을 생각해보자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자료의 수집 방법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우주전체와 태양계의 차이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지구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달 지각 간의 차이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화성암과 퇴적암의 차이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대기의 특징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829885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듈">
  <a:themeElements>
    <a:clrScheme name="모듈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모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894</TotalTime>
  <Words>40</Words>
  <Application>Microsoft Office PowerPoint</Application>
  <PresentationFormat>화면 슬라이드 쇼(4:3)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모듈</vt:lpstr>
      <vt:lpstr>Ch.2. </vt:lpstr>
      <vt:lpstr>PowerPoint 프레젠테이션</vt:lpstr>
    </vt:vector>
  </TitlesOfParts>
  <Company>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Geochemistry &amp; Lab</dc:title>
  <dc:creator>user</dc:creator>
  <cp:lastModifiedBy>jyy</cp:lastModifiedBy>
  <cp:revision>100</cp:revision>
  <dcterms:created xsi:type="dcterms:W3CDTF">2012-03-04T11:34:30Z</dcterms:created>
  <dcterms:modified xsi:type="dcterms:W3CDTF">2015-03-23T06:17:04Z</dcterms:modified>
</cp:coreProperties>
</file>