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4" r:id="rId18"/>
    <p:sldId id="271" r:id="rId19"/>
    <p:sldId id="272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75E9-9903-4EE5-896A-65D25D2EB5E4}" type="datetimeFigureOut">
              <a:rPr lang="en-US" smtClean="0"/>
              <a:t>9/21/2012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06D-27B8-4157-B8AB-724B40FA12F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75E9-9903-4EE5-896A-65D25D2EB5E4}" type="datetimeFigureOut">
              <a:rPr lang="en-US" smtClean="0"/>
              <a:t>9/21/2012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06D-27B8-4157-B8AB-724B40FA12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75E9-9903-4EE5-896A-65D25D2EB5E4}" type="datetimeFigureOut">
              <a:rPr lang="en-US" smtClean="0"/>
              <a:t>9/21/2012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06D-27B8-4157-B8AB-724B40FA12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75E9-9903-4EE5-896A-65D25D2EB5E4}" type="datetimeFigureOut">
              <a:rPr lang="en-US" smtClean="0"/>
              <a:t>9/21/2012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06D-27B8-4157-B8AB-724B40FA12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75E9-9903-4EE5-896A-65D25D2EB5E4}" type="datetimeFigureOut">
              <a:rPr lang="en-US" smtClean="0"/>
              <a:t>9/21/2012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06D-27B8-4157-B8AB-724B40FA12F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75E9-9903-4EE5-896A-65D25D2EB5E4}" type="datetimeFigureOut">
              <a:rPr lang="en-US" smtClean="0"/>
              <a:t>9/21/2012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06D-27B8-4157-B8AB-724B40FA12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75E9-9903-4EE5-896A-65D25D2EB5E4}" type="datetimeFigureOut">
              <a:rPr lang="en-US" smtClean="0"/>
              <a:t>9/21/2012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06D-27B8-4157-B8AB-724B40FA12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75E9-9903-4EE5-896A-65D25D2EB5E4}" type="datetimeFigureOut">
              <a:rPr lang="en-US" smtClean="0"/>
              <a:t>9/21/2012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06D-27B8-4157-B8AB-724B40FA12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75E9-9903-4EE5-896A-65D25D2EB5E4}" type="datetimeFigureOut">
              <a:rPr lang="en-US" smtClean="0"/>
              <a:t>9/21/2012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06D-27B8-4157-B8AB-724B40FA12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75E9-9903-4EE5-896A-65D25D2EB5E4}" type="datetimeFigureOut">
              <a:rPr lang="en-US" smtClean="0"/>
              <a:t>9/21/2012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06D-27B8-4157-B8AB-724B40FA12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B75E9-9903-4EE5-896A-65D25D2EB5E4}" type="datetimeFigureOut">
              <a:rPr lang="en-US" smtClean="0"/>
              <a:t>9/21/2012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A26106D-27B8-4157-B8AB-724B40FA12F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9DB75E9-9903-4EE5-896A-65D25D2EB5E4}" type="datetimeFigureOut">
              <a:rPr lang="en-US" smtClean="0"/>
              <a:t>9/21/2012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26106D-27B8-4157-B8AB-724B40FA12FE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youtu.be/EzPflj_lRpE" TargetMode="External"/><Relationship Id="rId4" Type="http://schemas.openxmlformats.org/officeDocument/2006/relationships/hyperlink" Target="http://youtu.be/cM4tS5Y999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youtu.be/kpqYzMWNab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youtu.be/O1yBDlrsoxk" TargetMode="External"/><Relationship Id="rId4" Type="http://schemas.openxmlformats.org/officeDocument/2006/relationships/hyperlink" Target="http://youtu.be/7-MKGUaDBuI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tn_SOOa6XlI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uMZ2ADum_Yo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youtu.be/KJUzBUHuW3g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Korean Holidays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8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519113"/>
            <a:ext cx="6010275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75656" y="6328251"/>
            <a:ext cx="61926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http://www.greenkorean.co.kr/iss/view.php?&amp;bbs_id=korealife&amp;page=5&amp;doc_num=15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51911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35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733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83671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연날리기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663"/>
            <a:ext cx="3746443" cy="515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16216" y="6468296"/>
            <a:ext cx="23644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http://v.daum.net/link/15248968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552" y="5913974"/>
            <a:ext cx="3213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http://youtu.be/cM4tS5Y999E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4356" y="6297330"/>
            <a:ext cx="3003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http://youtu.be/EzPflj_lRpE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05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제기차기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50060"/>
            <a:ext cx="6048375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4364" y="5517232"/>
            <a:ext cx="53037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http://www.inven.co.kr/board/powerbbs.php?come_idx=2608&amp;l=23021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50060"/>
            <a:ext cx="2727012" cy="27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41204" y="3753906"/>
            <a:ext cx="2223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http://it.news.danawa.com/News_List_View.php?nModeC=10&amp;nCateC1=1985&amp;nCateC2=11910&amp;sGNBUrl=Y&amp;nPoolList=1&amp;nSeq=1409198&amp;nBoardSeq=60&amp;auth=1</a:t>
            </a:r>
          </a:p>
        </p:txBody>
      </p:sp>
      <p:sp>
        <p:nvSpPr>
          <p:cNvPr id="5" name="Rectangle 4"/>
          <p:cNvSpPr/>
          <p:nvPr/>
        </p:nvSpPr>
        <p:spPr>
          <a:xfrm>
            <a:off x="593595" y="6021288"/>
            <a:ext cx="3391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http://youtu.be/kpqYzMWNabs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5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2835399" cy="283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4221088"/>
            <a:ext cx="2358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http://www.happyday.kr/shop/shopdetail.html?branduid=5434&amp;xcode=079&amp;mcode=004&amp;scode=&amp;type=X&amp;search=&amp;sort=price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24744"/>
            <a:ext cx="25717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68144" y="1124744"/>
            <a:ext cx="2472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http://blog.naver.com/PostView.nhn?blogId=bluebird5519&amp;logNo=120123300410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936" y="2940519"/>
            <a:ext cx="4871864" cy="382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5877272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http://blog.naver.com/PostView.nhn?blogId=hwd3527&amp;logNo=111746541&amp;redirect=Dlog&amp;widgetTypeCall=true</a:t>
            </a:r>
          </a:p>
        </p:txBody>
      </p:sp>
    </p:spTree>
    <p:extLst>
      <p:ext uri="{BB962C8B-B14F-4D97-AF65-F5344CB8AC3E}">
        <p14:creationId xmlns:p14="http://schemas.microsoft.com/office/powerpoint/2010/main" val="412211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05273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팽이치기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22069"/>
            <a:ext cx="4954813" cy="315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7584" y="460193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http://ask.nate.com/qna/view.html?n=6303742</a:t>
            </a:r>
          </a:p>
        </p:txBody>
      </p:sp>
      <p:sp>
        <p:nvSpPr>
          <p:cNvPr id="4" name="Rectangle 3"/>
          <p:cNvSpPr/>
          <p:nvPr/>
        </p:nvSpPr>
        <p:spPr>
          <a:xfrm>
            <a:off x="2339752" y="5877272"/>
            <a:ext cx="2574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http://joupia.net/bbs/zboard.php?id=par_06&amp;page=1&amp;sn1=&amp;divpage=1&amp;sn=off&amp;ss=on&amp;sc=on&amp;select_arrange=headnum&amp;desc=asc&amp;no=11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678" y="3645023"/>
            <a:ext cx="4128322" cy="322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32519" y="3460357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sickle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36632" y="1427547"/>
            <a:ext cx="3321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http://youtu.be/7-MKGUaDBuI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91764" y="5373216"/>
            <a:ext cx="3095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http://youtu.be/O1yBDlrsoxk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90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추석 </a:t>
            </a:r>
            <a:r>
              <a:rPr lang="en-US" altLang="ko-KR" dirty="0" err="1" smtClean="0"/>
              <a:t>Midautumn</a:t>
            </a:r>
            <a:r>
              <a:rPr lang="en-US" altLang="ko-KR" dirty="0" smtClean="0"/>
              <a:t> (Harvest) Festival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ko-KR" dirty="0" smtClean="0"/>
              <a:t>Aug. 15 on lunar calendar</a:t>
            </a:r>
          </a:p>
          <a:p>
            <a:r>
              <a:rPr lang="en-US" altLang="ko-KR" dirty="0" smtClean="0"/>
              <a:t>Traditional &amp; family holiday </a:t>
            </a:r>
            <a:r>
              <a:rPr lang="en-US" altLang="ko-KR" dirty="0" smtClean="0">
                <a:sym typeface="Wingdings" pitchFamily="2" charset="2"/>
              </a:rPr>
              <a:t> due to the family and relatives gathering, a country-wide traffic jam commonly occur (again !! </a:t>
            </a:r>
            <a:r>
              <a:rPr lang="ko-KR" altLang="en-US" dirty="0" smtClean="0">
                <a:sym typeface="Wingdings" pitchFamily="2" charset="2"/>
              </a:rPr>
              <a:t>ㅠ</a:t>
            </a:r>
            <a:r>
              <a:rPr lang="en-US" altLang="ko-KR" dirty="0" smtClean="0">
                <a:sym typeface="Wingdings" pitchFamily="2" charset="2"/>
              </a:rPr>
              <a:t>.</a:t>
            </a:r>
            <a:r>
              <a:rPr lang="ko-KR" altLang="en-US" dirty="0" smtClean="0">
                <a:sym typeface="Wingdings" pitchFamily="2" charset="2"/>
              </a:rPr>
              <a:t>ㅠ</a:t>
            </a:r>
            <a:r>
              <a:rPr lang="en-US" altLang="ko-KR" dirty="0" smtClean="0">
                <a:sym typeface="Wingdings" pitchFamily="2" charset="2"/>
              </a:rPr>
              <a:t>)</a:t>
            </a:r>
          </a:p>
          <a:p>
            <a:r>
              <a:rPr lang="en-US" altLang="ko-KR" dirty="0" smtClean="0">
                <a:sym typeface="Wingdings" pitchFamily="2" charset="2"/>
              </a:rPr>
              <a:t>Having rituals for the ancestors and thanks giving for the harvest</a:t>
            </a:r>
          </a:p>
          <a:p>
            <a:r>
              <a:rPr lang="en-US" altLang="ko-KR" dirty="0" smtClean="0">
                <a:sym typeface="Wingdings" pitchFamily="2" charset="2"/>
              </a:rPr>
              <a:t>Special food: </a:t>
            </a:r>
            <a:r>
              <a:rPr lang="ko-KR" altLang="en-US" dirty="0" smtClean="0">
                <a:sym typeface="Wingdings" pitchFamily="2" charset="2"/>
              </a:rPr>
              <a:t>송</a:t>
            </a:r>
            <a:r>
              <a:rPr lang="ko-KR" altLang="en-US" dirty="0">
                <a:sym typeface="Wingdings" pitchFamily="2" charset="2"/>
              </a:rPr>
              <a:t>편</a:t>
            </a:r>
            <a:r>
              <a:rPr lang="ko-KR" altLang="en-US" dirty="0" smtClean="0">
                <a:sym typeface="Wingdings" pitchFamily="2" charset="2"/>
              </a:rPr>
              <a:t> </a:t>
            </a:r>
            <a:r>
              <a:rPr lang="en-US" altLang="ko-KR" dirty="0" smtClean="0">
                <a:sym typeface="Wingdings" pitchFamily="2" charset="2"/>
              </a:rPr>
              <a:t>(</a:t>
            </a:r>
            <a:r>
              <a:rPr lang="en-US" dirty="0"/>
              <a:t>a rice cake steamed on a layer of pine </a:t>
            </a:r>
            <a:r>
              <a:rPr lang="en-US" dirty="0" smtClean="0"/>
              <a:t>needles, having black bean, </a:t>
            </a:r>
            <a:r>
              <a:rPr lang="en-US" dirty="0" err="1" smtClean="0"/>
              <a:t>mung</a:t>
            </a:r>
            <a:r>
              <a:rPr lang="en-US" dirty="0" smtClean="0"/>
              <a:t>-bean, &amp; </a:t>
            </a:r>
            <a:r>
              <a:rPr lang="en-US" dirty="0" err="1" smtClean="0"/>
              <a:t>sesami</a:t>
            </a:r>
            <a:r>
              <a:rPr lang="en-US" dirty="0" smtClean="0"/>
              <a:t> in it</a:t>
            </a:r>
            <a:r>
              <a:rPr lang="en-US" altLang="ko-KR" dirty="0" smtClean="0">
                <a:sym typeface="Wingdings" pitchFamily="2" charset="2"/>
              </a:rPr>
              <a:t>)</a:t>
            </a:r>
          </a:p>
          <a:p>
            <a:r>
              <a:rPr lang="en-US" altLang="ko-KR" dirty="0" smtClean="0">
                <a:sym typeface="Wingdings" pitchFamily="2" charset="2"/>
              </a:rPr>
              <a:t>Special greeting: </a:t>
            </a:r>
            <a:r>
              <a:rPr lang="ko-KR" altLang="en-US" dirty="0" smtClean="0">
                <a:sym typeface="Wingdings" pitchFamily="2" charset="2"/>
              </a:rPr>
              <a:t>성묘 </a:t>
            </a:r>
            <a:r>
              <a:rPr lang="en-US" altLang="ko-KR" dirty="0" smtClean="0">
                <a:sym typeface="Wingdings" pitchFamily="2" charset="2"/>
              </a:rPr>
              <a:t>(visiting ancestral grave)</a:t>
            </a:r>
          </a:p>
          <a:p>
            <a:r>
              <a:rPr lang="en-US" altLang="ko-KR" dirty="0" smtClean="0">
                <a:sym typeface="Wingdings" pitchFamily="2" charset="2"/>
              </a:rPr>
              <a:t>Plays: </a:t>
            </a:r>
            <a:r>
              <a:rPr lang="ko-KR" altLang="en-US" dirty="0" smtClean="0">
                <a:sym typeface="Wingdings" pitchFamily="2" charset="2"/>
              </a:rPr>
              <a:t>설날 놀이들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강강수월래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씨름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자치기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797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90872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성</a:t>
            </a:r>
            <a:r>
              <a:rPr lang="ko-KR" altLang="en-US" dirty="0"/>
              <a:t>묘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6955" y="5085184"/>
            <a:ext cx="3663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http://www.ohmynews.com/NWS_Web/View/at_pg.aspx?CNTN_CD=A0000979380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277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24128" y="3356992"/>
            <a:ext cx="2862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http://blog.naver.com/PostView.nhn?blogId=kjpark1016&amp;logNo=50096599724&amp;viewDate=&amp;currentPage=1&amp;listtype=0&amp;from=postList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032" y="4293096"/>
            <a:ext cx="3336436" cy="241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857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76470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송편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67" y="1268760"/>
            <a:ext cx="5238750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11897"/>
            <a:ext cx="327660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051720" y="6243807"/>
            <a:ext cx="33655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/>
              <a:t>http://ask.nate.com/qna/view.html?n=6417333</a:t>
            </a:r>
            <a:endParaRPr lang="ko-KR" altLang="en-US" sz="1200" dirty="0"/>
          </a:p>
        </p:txBody>
      </p:sp>
      <p:sp>
        <p:nvSpPr>
          <p:cNvPr id="6" name="직사각형 5"/>
          <p:cNvSpPr/>
          <p:nvPr/>
        </p:nvSpPr>
        <p:spPr>
          <a:xfrm>
            <a:off x="6175096" y="1268760"/>
            <a:ext cx="2475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/>
              <a:t>http://coldice.egloos.com/2656991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0000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83671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강강수월래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06044"/>
            <a:ext cx="5219700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3608" y="491744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http://blog.naver.com/PostView.nhn?blogId=kimsdong&amp;logNo=70093979234&amp;redirect=Dlog&amp;widgetTypeCall=true</a:t>
            </a:r>
          </a:p>
        </p:txBody>
      </p:sp>
      <p:sp>
        <p:nvSpPr>
          <p:cNvPr id="6" name="Rectangle 5"/>
          <p:cNvSpPr/>
          <p:nvPr/>
        </p:nvSpPr>
        <p:spPr>
          <a:xfrm>
            <a:off x="1115616" y="5589240"/>
            <a:ext cx="3168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http://youtu.be/tn_SOOa6XlI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5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2490" y="48243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씨름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762500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643855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http://www.mykoreapost.com/print_paper.cgi?action=print_paper&amp;number=7848&amp;title=%C7%C1%B8%B0%C6%AE</a:t>
            </a:r>
          </a:p>
        </p:txBody>
      </p:sp>
    </p:spTree>
    <p:extLst>
      <p:ext uri="{BB962C8B-B14F-4D97-AF65-F5344CB8AC3E}">
        <p14:creationId xmlns:p14="http://schemas.microsoft.com/office/powerpoint/2010/main" val="8713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561586" cy="6689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6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5787"/>
            <a:ext cx="5649119" cy="67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60232" y="332656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http://blog.naver.com/PostView.nhn?blogId=ptaesoon2&amp;logNo=10070461880&amp;viewDate=&amp;currentPage=1&amp;listtype=0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2240" y="1916832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씨름</a:t>
            </a:r>
            <a:r>
              <a:rPr lang="en-US" altLang="ko-KR" dirty="0" smtClean="0"/>
              <a:t>, </a:t>
            </a:r>
            <a:r>
              <a:rPr lang="ko-KR" altLang="en-US" dirty="0" smtClean="0"/>
              <a:t>김홍도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523307" y="6381328"/>
            <a:ext cx="3422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http://youtu.be/uMZ2ADum_Yo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4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081236"/>
            <a:ext cx="904875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357336"/>
            <a:ext cx="90392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79512" y="645333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200" dirty="0"/>
              <a:t>http://en.wikipedia.org/wiki/Public_holidays_in_South_Korea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72820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설날 </a:t>
            </a:r>
            <a:r>
              <a:rPr lang="en-US" altLang="ko-KR" dirty="0" smtClean="0"/>
              <a:t>Korean</a:t>
            </a:r>
            <a:r>
              <a:rPr lang="ko-KR" altLang="en-US" dirty="0" smtClean="0"/>
              <a:t> </a:t>
            </a:r>
            <a:r>
              <a:rPr lang="en-US" altLang="ko-KR" dirty="0" smtClean="0"/>
              <a:t>New Year’s Day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Jan. 1 on lunar calendar</a:t>
            </a:r>
          </a:p>
          <a:p>
            <a:r>
              <a:rPr lang="en-US" altLang="ko-KR" dirty="0" smtClean="0"/>
              <a:t>Traditional &amp; family holiday </a:t>
            </a:r>
            <a:r>
              <a:rPr lang="en-US" altLang="ko-KR" dirty="0" smtClean="0">
                <a:sym typeface="Wingdings" pitchFamily="2" charset="2"/>
              </a:rPr>
              <a:t> due to the family and relatives gathering, a country-wide traffic jam commonly occur</a:t>
            </a:r>
          </a:p>
          <a:p>
            <a:r>
              <a:rPr lang="en-US" altLang="ko-KR" dirty="0" smtClean="0">
                <a:sym typeface="Wingdings" pitchFamily="2" charset="2"/>
              </a:rPr>
              <a:t>Having rituals for the ancestors and wishing for good luck for the whole year</a:t>
            </a:r>
          </a:p>
          <a:p>
            <a:r>
              <a:rPr lang="en-US" altLang="ko-KR" dirty="0" smtClean="0">
                <a:sym typeface="Wingdings" pitchFamily="2" charset="2"/>
              </a:rPr>
              <a:t>Special food: </a:t>
            </a:r>
            <a:r>
              <a:rPr lang="ko-KR" altLang="en-US" dirty="0" smtClean="0">
                <a:sym typeface="Wingdings" pitchFamily="2" charset="2"/>
              </a:rPr>
              <a:t>떡국 </a:t>
            </a:r>
            <a:r>
              <a:rPr lang="en-US" altLang="ko-KR" dirty="0" smtClean="0">
                <a:sym typeface="Wingdings" pitchFamily="2" charset="2"/>
              </a:rPr>
              <a:t>(Rice cake soup)</a:t>
            </a:r>
          </a:p>
          <a:p>
            <a:r>
              <a:rPr lang="en-US" altLang="ko-KR" dirty="0" smtClean="0">
                <a:sym typeface="Wingdings" pitchFamily="2" charset="2"/>
              </a:rPr>
              <a:t>Special greeting: </a:t>
            </a:r>
            <a:r>
              <a:rPr lang="ko-KR" altLang="en-US" dirty="0" smtClean="0">
                <a:sym typeface="Wingdings" pitchFamily="2" charset="2"/>
              </a:rPr>
              <a:t>세배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세뱃돈</a:t>
            </a:r>
            <a:endParaRPr lang="en-US" altLang="ko-KR" dirty="0" smtClean="0">
              <a:sym typeface="Wingdings" pitchFamily="2" charset="2"/>
            </a:endParaRPr>
          </a:p>
          <a:p>
            <a:r>
              <a:rPr lang="en-US" altLang="ko-KR" dirty="0" smtClean="0">
                <a:sym typeface="Wingdings" pitchFamily="2" charset="2"/>
              </a:rPr>
              <a:t>Plays: </a:t>
            </a:r>
            <a:r>
              <a:rPr lang="ko-KR" altLang="en-US" dirty="0" smtClean="0">
                <a:sym typeface="Wingdings" pitchFamily="2" charset="2"/>
              </a:rPr>
              <a:t>윷놀이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연날리기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제기차기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투호</a:t>
            </a:r>
            <a:r>
              <a:rPr lang="en-US" altLang="ko-KR" dirty="0" smtClean="0">
                <a:sym typeface="Wingdings" pitchFamily="2" charset="2"/>
              </a:rPr>
              <a:t>, </a:t>
            </a:r>
            <a:r>
              <a:rPr lang="ko-KR" altLang="en-US" dirty="0" smtClean="0">
                <a:sym typeface="Wingdings" pitchFamily="2" charset="2"/>
              </a:rPr>
              <a:t>팽이치기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63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12887"/>
            <a:ext cx="4914900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12887"/>
            <a:ext cx="457200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896964"/>
            <a:ext cx="380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Traffic</a:t>
            </a:r>
            <a:r>
              <a:rPr lang="ko-KR" altLang="en-US" dirty="0" smtClean="0"/>
              <a:t> </a:t>
            </a:r>
            <a:r>
              <a:rPr lang="en-US" altLang="ko-KR" dirty="0" smtClean="0"/>
              <a:t>Jam During the </a:t>
            </a:r>
            <a:r>
              <a:rPr lang="en-US" altLang="ko-KR" dirty="0" err="1" smtClean="0"/>
              <a:t>Seolnal</a:t>
            </a:r>
            <a:r>
              <a:rPr lang="en-US" altLang="ko-KR" dirty="0" smtClean="0"/>
              <a:t> Break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5238427" y="4929412"/>
            <a:ext cx="38149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/>
              <a:t>http://www.asiatoday.co.kr/news/view.asp?seq=205825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64542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124744"/>
            <a:ext cx="706755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62068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차</a:t>
            </a:r>
            <a:r>
              <a:rPr lang="ko-KR" altLang="en-US" dirty="0"/>
              <a:t>례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1115616" y="6237312"/>
            <a:ext cx="77768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/>
              <a:t>http://www.haenamyun.com/zbxe/index.php?mid=ja6&amp;listStyle=gallery&amp;document_srl=23594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0475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75541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세</a:t>
            </a:r>
            <a:r>
              <a:rPr lang="ko-KR" altLang="en-US" dirty="0"/>
              <a:t>배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2" y="3717032"/>
            <a:ext cx="290512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08" y="1226516"/>
            <a:ext cx="34194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24744"/>
            <a:ext cx="283845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92" y="5589240"/>
            <a:ext cx="47625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885" y="1124744"/>
            <a:ext cx="258127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910" y="4572793"/>
            <a:ext cx="47625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04048" y="5805264"/>
            <a:ext cx="2810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</a:t>
            </a:r>
            <a:r>
              <a:rPr lang="en-US" sz="1200" dirty="0" smtClean="0"/>
              <a:t>://yedamhanbok.tistory.com/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5148064" y="6237312"/>
            <a:ext cx="3394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http://youtu.be/KJUzBUHuW3g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0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572272" cy="460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8420" y="5877272"/>
            <a:ext cx="1941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http://moai-food.com/726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96752"/>
            <a:ext cx="3528392" cy="263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27984" y="4766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http://blog.daum.net/_blog/tagArticleList.do?blogid=0HBGd&amp;tagName=%EB%B0%B1%EB%A0%A8%EC%B4%88%EB%96%A1%EA%B5%AD#ajax_history_home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699" y="75163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mtClean="0"/>
              <a:t>떡국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41" y="3536428"/>
            <a:ext cx="4090086" cy="306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71800" y="6326994"/>
            <a:ext cx="17942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http://matzzang.net/152</a:t>
            </a:r>
          </a:p>
        </p:txBody>
      </p:sp>
    </p:spTree>
    <p:extLst>
      <p:ext uri="{BB962C8B-B14F-4D97-AF65-F5344CB8AC3E}">
        <p14:creationId xmlns:p14="http://schemas.microsoft.com/office/powerpoint/2010/main" val="271724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3673" y="6926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mtClean="0"/>
              <a:t>윷놀이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54" y="1090613"/>
            <a:ext cx="666750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82941" y="5877272"/>
            <a:ext cx="20253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http://dzzesu.hp8989.com/</a:t>
            </a:r>
          </a:p>
        </p:txBody>
      </p:sp>
    </p:spTree>
    <p:extLst>
      <p:ext uri="{BB962C8B-B14F-4D97-AF65-F5344CB8AC3E}">
        <p14:creationId xmlns:p14="http://schemas.microsoft.com/office/powerpoint/2010/main" val="324710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354</TotalTime>
  <Words>304</Words>
  <Application>Microsoft Office PowerPoint</Application>
  <PresentationFormat>On-screen Show (4:3)</PresentationFormat>
  <Paragraphs>61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Flow</vt:lpstr>
      <vt:lpstr>Korean Holidays</vt:lpstr>
      <vt:lpstr>PowerPoint Presentation</vt:lpstr>
      <vt:lpstr>PowerPoint Presentation</vt:lpstr>
      <vt:lpstr>설날 Korean New Year’s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추석 Midautumn (Harvest) Festival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few Video Clips for Learning Hangul</dc:title>
  <dc:creator>SRU</dc:creator>
  <cp:lastModifiedBy>SRU</cp:lastModifiedBy>
  <cp:revision>30</cp:revision>
  <dcterms:created xsi:type="dcterms:W3CDTF">2012-09-10T15:03:57Z</dcterms:created>
  <dcterms:modified xsi:type="dcterms:W3CDTF">2012-09-21T15:56:28Z</dcterms:modified>
</cp:coreProperties>
</file>