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4"/>
  </p:handoutMasterIdLst>
  <p:sldIdLst>
    <p:sldId id="256" r:id="rId2"/>
    <p:sldId id="257" r:id="rId3"/>
  </p:sldIdLst>
  <p:sldSz cx="9144000" cy="6858000" type="screen4x3"/>
  <p:notesSz cx="9144000" cy="6858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5BDE3-7CAF-4450-BB74-06FC1DC21FAF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CB178-A856-4960-B643-16B0A487E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4882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C8994-7E16-4764-AC68-15831B9180BF}" type="datetimeFigureOut">
              <a:rPr lang="ko-KR" altLang="en-US" smtClean="0"/>
              <a:t>2016-09-01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705F-0711-4412-80F8-D11EA07F0B5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C8994-7E16-4764-AC68-15831B9180BF}" type="datetimeFigureOut">
              <a:rPr lang="ko-KR" altLang="en-US" smtClean="0"/>
              <a:t>2016-09-01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705F-0711-4412-80F8-D11EA07F0B5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C8994-7E16-4764-AC68-15831B9180BF}" type="datetimeFigureOut">
              <a:rPr lang="ko-KR" altLang="en-US" smtClean="0"/>
              <a:t>2016-09-01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705F-0711-4412-80F8-D11EA07F0B5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C8994-7E16-4764-AC68-15831B9180BF}" type="datetimeFigureOut">
              <a:rPr lang="ko-KR" altLang="en-US" smtClean="0"/>
              <a:t>2016-09-01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705F-0711-4412-80F8-D11EA07F0B5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C8994-7E16-4764-AC68-15831B9180BF}" type="datetimeFigureOut">
              <a:rPr lang="ko-KR" altLang="en-US" smtClean="0"/>
              <a:t>2016-09-01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705F-0711-4412-80F8-D11EA07F0B5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C8994-7E16-4764-AC68-15831B9180BF}" type="datetimeFigureOut">
              <a:rPr lang="ko-KR" altLang="en-US" smtClean="0"/>
              <a:t>2016-09-01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705F-0711-4412-80F8-D11EA07F0B5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C8994-7E16-4764-AC68-15831B9180BF}" type="datetimeFigureOut">
              <a:rPr lang="ko-KR" altLang="en-US" smtClean="0"/>
              <a:t>2016-09-01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705F-0711-4412-80F8-D11EA07F0B5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C8994-7E16-4764-AC68-15831B9180BF}" type="datetimeFigureOut">
              <a:rPr lang="ko-KR" altLang="en-US" smtClean="0"/>
              <a:t>2016-09-01</a:t>
            </a:fld>
            <a:endParaRPr lang="ko-KR" altLang="en-US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0705F-0711-4412-80F8-D11EA07F0B5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C8994-7E16-4764-AC68-15831B9180BF}" type="datetimeFigureOut">
              <a:rPr lang="ko-KR" altLang="en-US" smtClean="0"/>
              <a:t>2016-09-01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705F-0711-4412-80F8-D11EA07F0B5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C8994-7E16-4764-AC68-15831B9180BF}" type="datetimeFigureOut">
              <a:rPr lang="ko-KR" altLang="en-US" smtClean="0"/>
              <a:t>2016-09-01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310705F-0711-4412-80F8-D11EA07F0B5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5AC8994-7E16-4764-AC68-15831B9180BF}" type="datetimeFigureOut">
              <a:rPr lang="ko-KR" altLang="en-US" smtClean="0"/>
              <a:t>2016-09-01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705F-0711-4412-80F8-D11EA07F0B5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자유형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5AC8994-7E16-4764-AC68-15831B9180BF}" type="datetimeFigureOut">
              <a:rPr lang="ko-KR" altLang="en-US" smtClean="0"/>
              <a:t>2016-09-01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310705F-0711-4412-80F8-D11EA07F0B5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1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1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1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1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1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1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1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1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geochemistry.korearth.net/index.php/Environmental_Geochemistry" TargetMode="External"/><Relationship Id="rId2" Type="http://schemas.openxmlformats.org/officeDocument/2006/relationships/hyperlink" Target="mailto:jyu@kangwon.ac.k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환경지구화학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4432057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교과목 정보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강사</a:t>
            </a:r>
            <a:r>
              <a:rPr lang="en-US" altLang="ko-KR" dirty="0" smtClean="0"/>
              <a:t>: </a:t>
            </a:r>
            <a:r>
              <a:rPr lang="ko-KR" altLang="en-US" dirty="0" smtClean="0"/>
              <a:t>유재영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자연</a:t>
            </a:r>
            <a:r>
              <a:rPr lang="en-US" altLang="ko-KR" dirty="0" smtClean="0"/>
              <a:t> 3</a:t>
            </a:r>
            <a:r>
              <a:rPr lang="ko-KR" altLang="en-US" dirty="0" smtClean="0"/>
              <a:t>호관 </a:t>
            </a:r>
            <a:r>
              <a:rPr lang="en-US" altLang="ko-KR" dirty="0" smtClean="0"/>
              <a:t>212</a:t>
            </a:r>
            <a:r>
              <a:rPr lang="ko-KR" altLang="en-US" dirty="0" smtClean="0"/>
              <a:t>호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8557</a:t>
            </a:r>
          </a:p>
          <a:p>
            <a:pPr lvl="1"/>
            <a:r>
              <a:rPr lang="en-US" altLang="ko-KR" dirty="0" smtClean="0">
                <a:hlinkClick r:id="rId2"/>
              </a:rPr>
              <a:t>jyu@kangwon.ac.kr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교과목 강의 내용 및 기타 정보</a:t>
            </a:r>
            <a:r>
              <a:rPr lang="en-US" altLang="ko-KR" dirty="0" smtClean="0">
                <a:hlinkClick r:id="rId3"/>
              </a:rPr>
              <a:t>http</a:t>
            </a:r>
            <a:r>
              <a:rPr lang="en-US" altLang="ko-KR" dirty="0" smtClean="0">
                <a:hlinkClick r:id="rId3"/>
              </a:rPr>
              <a:t>://geochemistry.korearth.net/index.php/Environmental_Geochemistry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테크닉">
  <a:themeElements>
    <a:clrScheme name="테크닉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테크닉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테크닉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</TotalTime>
  <Words>23</Words>
  <Application>Microsoft Office PowerPoint</Application>
  <PresentationFormat>화면 슬라이드 쇼(4:3)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HY견고딕</vt:lpstr>
      <vt:lpstr>HY중고딕</vt:lpstr>
      <vt:lpstr>Arial</vt:lpstr>
      <vt:lpstr>Calibri</vt:lpstr>
      <vt:lpstr>Franklin Gothic Book</vt:lpstr>
      <vt:lpstr>Wingdings 2</vt:lpstr>
      <vt:lpstr>테크닉</vt:lpstr>
      <vt:lpstr>환경지구화학</vt:lpstr>
      <vt:lpstr>교과목 정보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Geochemistry</dc:title>
  <dc:creator>***</dc:creator>
  <cp:lastModifiedBy>jyu</cp:lastModifiedBy>
  <cp:revision>5</cp:revision>
  <dcterms:created xsi:type="dcterms:W3CDTF">2012-02-17T00:42:25Z</dcterms:created>
  <dcterms:modified xsi:type="dcterms:W3CDTF">2016-08-31T23:44:57Z</dcterms:modified>
</cp:coreProperties>
</file>