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7" r:id="rId2"/>
    <p:sldMasterId id="2147483733" r:id="rId3"/>
    <p:sldMasterId id="2147483721" r:id="rId4"/>
  </p:sldMasterIdLst>
  <p:notesMasterIdLst>
    <p:notesMasterId r:id="rId12"/>
  </p:notesMasterIdLst>
  <p:handoutMasterIdLst>
    <p:handoutMasterId r:id="rId13"/>
  </p:handoutMasterIdLst>
  <p:sldIdLst>
    <p:sldId id="261" r:id="rId5"/>
    <p:sldId id="290" r:id="rId6"/>
    <p:sldId id="288" r:id="rId7"/>
    <p:sldId id="289" r:id="rId8"/>
    <p:sldId id="291" r:id="rId9"/>
    <p:sldId id="292" r:id="rId10"/>
    <p:sldId id="293" r:id="rId11"/>
  </p:sldIdLst>
  <p:sldSz cx="9144000" cy="6858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8C2-D591-48B1-AB04-E633F72FA0E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018C-7A2E-4926-9E2E-D683A17E8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1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CDD9-7A74-4CE7-8BBD-5AF1341B8560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964D-F5F6-4F76-A807-07704242E1FC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E4F3-2CC9-48B9-A577-D0970ABD4DC7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E77E-9098-411B-957B-AB7AE2BD8774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486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33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1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5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9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1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75693-DC20-437E-89C0-59683E163FC2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7196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3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90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4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54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3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30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7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5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7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DB626-DDAB-4E1E-B7B4-FB12C1ADBCCF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0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9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11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401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005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1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5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8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7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B9C6C1E-CF8A-40A9-A260-01DF4B0C9EF6}" type="datetime1">
              <a:rPr lang="ko-KR" altLang="en-US" smtClean="0"/>
              <a:t>2016-03-09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5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0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8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5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5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395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769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83D-52A5-46CC-ADC2-BF971EF0C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5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C409-20A9-4348-853D-348FE854C04D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504B-6C5D-4408-923D-67DD16AAE3BD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298C-57A1-4AF1-A14C-B0B188CC2CC4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D6DC-756E-4266-8704-7070F083EE2D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9547-F310-43A0-A78A-77EA0D3F0644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/20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775693-DC20-437E-89C0-59683E163FC2}" type="datetime1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99904B-3DC8-4719-AA7A-153BF87301AC}" type="slidenum">
              <a:rPr lang="ko-KR" altLang="en-US" smtClean="0"/>
              <a:pPr/>
              <a:t>‹#›</a:t>
            </a:fld>
            <a:r>
              <a:rPr lang="en-US" altLang="ko-KR" dirty="0" smtClean="0"/>
              <a:t>/20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45" r:id="rId13"/>
    <p:sldLayoutId id="2147483746" r:id="rId14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BA9C-9370-4911-B409-970AB61120E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93C4-B4CB-4AC3-8265-A286D16E8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00468-E532-46AE-876F-59C4A8EF8D84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4577-2E0B-4387-8126-D906814E9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0334-C7F5-45C9-B05E-AE3886B03099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83D-52A5-46CC-ADC2-BF971EF0C7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</a:t>
            </a:r>
            <a:r>
              <a:rPr lang="ko-KR" altLang="en-US" dirty="0" smtClean="0"/>
              <a:t>주요 명령어 모음</a:t>
            </a:r>
            <a:endParaRPr lang="en-US" sz="16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alias: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i="1" dirty="0"/>
              <a:t>$ alias </a:t>
            </a:r>
            <a:r>
              <a:rPr lang="en-US" i="1" dirty="0" err="1"/>
              <a:t>dir</a:t>
            </a:r>
            <a:r>
              <a:rPr lang="en-US" i="1" dirty="0"/>
              <a:t>='ls -</a:t>
            </a:r>
            <a:r>
              <a:rPr lang="en-US" i="1" dirty="0" smtClean="0"/>
              <a:t>al‘</a:t>
            </a:r>
          </a:p>
          <a:p>
            <a:r>
              <a:rPr lang="en-US" dirty="0" smtClean="0"/>
              <a:t>cat: </a:t>
            </a:r>
          </a:p>
          <a:p>
            <a:pPr lvl="1"/>
            <a:r>
              <a:rPr lang="en-US" i="1" dirty="0" smtClean="0"/>
              <a:t>$ cat </a:t>
            </a:r>
            <a:r>
              <a:rPr lang="en-US" i="1" dirty="0" smtClean="0"/>
              <a:t>./index.html</a:t>
            </a:r>
            <a:endParaRPr lang="en-US" i="1" dirty="0"/>
          </a:p>
          <a:p>
            <a:pPr lvl="1"/>
            <a:r>
              <a:rPr lang="en-US" i="1" dirty="0" smtClean="0"/>
              <a:t>$ cat &gt; memo</a:t>
            </a:r>
          </a:p>
          <a:p>
            <a:r>
              <a:rPr lang="en-US" dirty="0" smtClean="0"/>
              <a:t>cd:</a:t>
            </a:r>
          </a:p>
          <a:p>
            <a:pPr lvl="1"/>
            <a:r>
              <a:rPr lang="en-US" i="1" dirty="0" smtClean="0"/>
              <a:t>$ cd /home/****</a:t>
            </a:r>
          </a:p>
          <a:p>
            <a:pPr lvl="1"/>
            <a:r>
              <a:rPr lang="en-US" i="1" dirty="0" smtClean="0"/>
              <a:t>$ cd ..</a:t>
            </a:r>
            <a:endParaRPr lang="en-US" i="1" dirty="0"/>
          </a:p>
          <a:p>
            <a:pPr lvl="1"/>
            <a:r>
              <a:rPr lang="en-US" i="1" dirty="0" smtClean="0"/>
              <a:t>$ cd -</a:t>
            </a:r>
          </a:p>
        </p:txBody>
      </p:sp>
    </p:spTree>
    <p:extLst>
      <p:ext uri="{BB962C8B-B14F-4D97-AF65-F5344CB8AC3E}">
        <p14:creationId xmlns:p14="http://schemas.microsoft.com/office/powerpoint/2010/main" val="277908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cp</a:t>
            </a:r>
            <a:r>
              <a:rPr lang="en-US" altLang="ko-KR" dirty="0"/>
              <a:t>:</a:t>
            </a:r>
          </a:p>
          <a:p>
            <a:pPr lvl="1"/>
            <a:r>
              <a:rPr lang="en-US" altLang="ko-KR" i="1" dirty="0"/>
              <a:t>$ </a:t>
            </a:r>
            <a:r>
              <a:rPr lang="en-US" altLang="ko-KR" i="1" dirty="0" err="1"/>
              <a:t>cp</a:t>
            </a:r>
            <a:r>
              <a:rPr lang="en-US" altLang="ko-KR" i="1" dirty="0"/>
              <a:t> ./A ../B</a:t>
            </a:r>
          </a:p>
          <a:p>
            <a:r>
              <a:rPr lang="en-US" altLang="ko-KR" dirty="0" err="1" smtClean="0"/>
              <a:t>chmod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chmod</a:t>
            </a:r>
            <a:r>
              <a:rPr lang="en-US" altLang="ko-KR" dirty="0" smtClean="0"/>
              <a:t> 755 </a:t>
            </a:r>
            <a:r>
              <a:rPr lang="en-US" altLang="ko-KR" dirty="0" err="1" smtClean="0"/>
              <a:t>public_html</a:t>
            </a:r>
            <a:endParaRPr lang="en-US" altLang="ko-KR" dirty="0" smtClean="0"/>
          </a:p>
          <a:p>
            <a:r>
              <a:rPr lang="en-US" altLang="ko-KR" dirty="0" err="1" smtClean="0"/>
              <a:t>chown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chown</a:t>
            </a:r>
            <a:r>
              <a:rPr lang="en-US" altLang="ko-KR" dirty="0" smtClean="0"/>
              <a:t> webmaster </a:t>
            </a:r>
            <a:r>
              <a:rPr lang="en-US" altLang="ko-KR" dirty="0" err="1" smtClean="0"/>
              <a:t>public_html</a:t>
            </a:r>
            <a:endParaRPr lang="en-US" altLang="ko-KR" dirty="0"/>
          </a:p>
          <a:p>
            <a:r>
              <a:rPr lang="en-US" altLang="ko-KR" dirty="0" err="1" smtClean="0"/>
              <a:t>chgrp</a:t>
            </a:r>
            <a:r>
              <a:rPr lang="en-US" altLang="ko-KR" dirty="0" smtClean="0"/>
              <a:t>:</a:t>
            </a:r>
          </a:p>
          <a:p>
            <a:r>
              <a:rPr lang="en-US" altLang="ko-KR" dirty="0" smtClean="0"/>
              <a:t>dig: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2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886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exit:</a:t>
            </a:r>
          </a:p>
          <a:p>
            <a:r>
              <a:rPr lang="en-US" altLang="ko-KR" dirty="0" smtClean="0"/>
              <a:t>find:</a:t>
            </a:r>
          </a:p>
          <a:p>
            <a:pPr lvl="1"/>
            <a:r>
              <a:rPr lang="en-US" altLang="ko-KR" i="1" dirty="0" smtClean="0"/>
              <a:t>$ find –name ****</a:t>
            </a:r>
          </a:p>
          <a:p>
            <a:pPr lvl="1"/>
            <a:r>
              <a:rPr lang="en-US" altLang="ko-KR" i="1" dirty="0" smtClean="0"/>
              <a:t>$ find –size -1000</a:t>
            </a:r>
          </a:p>
          <a:p>
            <a:r>
              <a:rPr lang="en-US" altLang="ko-KR" dirty="0" smtClean="0"/>
              <a:t>finger: who</a:t>
            </a:r>
          </a:p>
          <a:p>
            <a:r>
              <a:rPr lang="en-US" altLang="ko-KR" dirty="0" err="1" smtClean="0"/>
              <a:t>fsck</a:t>
            </a:r>
            <a:r>
              <a:rPr lang="en-US" altLang="ko-KR" dirty="0" smtClean="0"/>
              <a:t>: (</a:t>
            </a:r>
            <a:r>
              <a:rPr lang="ko-KR" altLang="en-US" dirty="0" smtClean="0"/>
              <a:t>주의</a:t>
            </a:r>
            <a:r>
              <a:rPr lang="en-US" altLang="ko-KR" dirty="0" smtClean="0"/>
              <a:t>!!!)</a:t>
            </a:r>
          </a:p>
          <a:p>
            <a:r>
              <a:rPr lang="en-US" altLang="ko-KR" dirty="0" smtClean="0"/>
              <a:t>grep: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i="1" dirty="0" smtClean="0"/>
              <a:t>ls –l | grep pub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3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956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history:</a:t>
            </a:r>
          </a:p>
          <a:p>
            <a:pPr lvl="1"/>
            <a:r>
              <a:rPr lang="en-US" altLang="ko-KR" i="1" dirty="0" smtClean="0"/>
              <a:t>$ history 5 </a:t>
            </a:r>
          </a:p>
          <a:p>
            <a:r>
              <a:rPr lang="en-US" altLang="ko-KR" dirty="0" smtClean="0"/>
              <a:t>id:</a:t>
            </a:r>
          </a:p>
          <a:p>
            <a:r>
              <a:rPr lang="en-US" altLang="ko-KR" dirty="0" smtClean="0"/>
              <a:t>ln:</a:t>
            </a:r>
          </a:p>
          <a:p>
            <a:r>
              <a:rPr lang="en-US" altLang="ko-KR" dirty="0" smtClean="0"/>
              <a:t>ls:</a:t>
            </a:r>
          </a:p>
          <a:p>
            <a:pPr lvl="1"/>
            <a:r>
              <a:rPr lang="en-US" altLang="ko-KR" i="1" dirty="0" smtClean="0"/>
              <a:t>$ ls –</a:t>
            </a:r>
            <a:r>
              <a:rPr lang="en-US" altLang="ko-KR" i="1" dirty="0" err="1" smtClean="0"/>
              <a:t>lA</a:t>
            </a:r>
            <a:r>
              <a:rPr lang="en-US" altLang="ko-KR" i="1" dirty="0" smtClean="0"/>
              <a:t> </a:t>
            </a:r>
          </a:p>
          <a:p>
            <a:r>
              <a:rPr lang="en-US" altLang="ko-KR" dirty="0" smtClean="0"/>
              <a:t>man:</a:t>
            </a:r>
          </a:p>
          <a:p>
            <a:r>
              <a:rPr lang="en-US" altLang="ko-KR" dirty="0" err="1" smtClean="0"/>
              <a:t>mkdir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i="1" dirty="0" smtClean="0"/>
              <a:t>$ </a:t>
            </a:r>
            <a:r>
              <a:rPr lang="en-US" altLang="ko-KR" i="1" dirty="0" err="1" smtClean="0"/>
              <a:t>mkdir</a:t>
            </a:r>
            <a:r>
              <a:rPr lang="en-US" altLang="ko-KR" i="1" dirty="0" smtClean="0"/>
              <a:t> test</a:t>
            </a:r>
          </a:p>
          <a:p>
            <a:r>
              <a:rPr lang="en-US" altLang="ko-KR" dirty="0" smtClean="0"/>
              <a:t>mv:</a:t>
            </a:r>
          </a:p>
          <a:p>
            <a:pPr lvl="1"/>
            <a:r>
              <a:rPr lang="en-US" altLang="ko-KR" dirty="0" smtClean="0"/>
              <a:t>$ mv ../A ./B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4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086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nslookup</a:t>
            </a:r>
            <a:r>
              <a:rPr lang="en-US" altLang="ko-KR" dirty="0" smtClean="0"/>
              <a:t>:</a:t>
            </a:r>
          </a:p>
          <a:p>
            <a:r>
              <a:rPr lang="en-US" altLang="ko-KR" dirty="0" err="1" smtClean="0"/>
              <a:t>passwd</a:t>
            </a:r>
            <a:r>
              <a:rPr lang="en-US" altLang="ko-KR" dirty="0" smtClean="0"/>
              <a:t>:</a:t>
            </a:r>
          </a:p>
          <a:p>
            <a:r>
              <a:rPr lang="en-US" altLang="ko-KR" dirty="0" smtClean="0"/>
              <a:t>ping:</a:t>
            </a:r>
          </a:p>
          <a:p>
            <a:pPr lvl="1"/>
            <a:r>
              <a:rPr lang="en-US" altLang="ko-KR" i="1" dirty="0" smtClean="0"/>
              <a:t>$ ping 210.115.53.45</a:t>
            </a:r>
          </a:p>
          <a:p>
            <a:r>
              <a:rPr lang="en-US" altLang="ko-KR" dirty="0" err="1" smtClean="0"/>
              <a:t>ps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i="1" dirty="0" smtClean="0"/>
              <a:t>$ </a:t>
            </a:r>
            <a:r>
              <a:rPr lang="en-US" altLang="ko-KR" i="1" dirty="0" err="1" smtClean="0"/>
              <a:t>ps</a:t>
            </a:r>
            <a:r>
              <a:rPr lang="en-US" altLang="ko-KR" i="1" dirty="0" smtClean="0"/>
              <a:t> –A</a:t>
            </a:r>
          </a:p>
          <a:p>
            <a:r>
              <a:rPr lang="en-US" altLang="ko-KR" dirty="0" err="1" smtClean="0"/>
              <a:t>pwd</a:t>
            </a:r>
            <a:r>
              <a:rPr lang="en-US" altLang="ko-KR" dirty="0" smtClean="0"/>
              <a:t>: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5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693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rm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i="1" dirty="0" smtClean="0"/>
              <a:t>$ </a:t>
            </a:r>
            <a:r>
              <a:rPr lang="en-US" altLang="ko-KR" i="1" dirty="0" err="1" smtClean="0"/>
              <a:t>rm</a:t>
            </a:r>
            <a:r>
              <a:rPr lang="en-US" altLang="ko-KR" i="1" dirty="0" smtClean="0"/>
              <a:t> filename.txt</a:t>
            </a:r>
          </a:p>
          <a:p>
            <a:r>
              <a:rPr lang="en-US" altLang="ko-KR" dirty="0" err="1" smtClean="0"/>
              <a:t>rmdir</a:t>
            </a:r>
            <a:r>
              <a:rPr lang="en-US" altLang="ko-KR" dirty="0" smtClean="0"/>
              <a:t>:</a:t>
            </a:r>
          </a:p>
          <a:p>
            <a:pPr lvl="1"/>
            <a:r>
              <a:rPr lang="en-US" altLang="ko-KR" dirty="0" smtClean="0"/>
              <a:t>$ </a:t>
            </a:r>
            <a:r>
              <a:rPr lang="en-US" altLang="ko-KR" dirty="0" err="1" smtClean="0"/>
              <a:t>rmdir</a:t>
            </a:r>
            <a:r>
              <a:rPr lang="en-US" altLang="ko-KR" dirty="0" smtClean="0"/>
              <a:t> test</a:t>
            </a:r>
          </a:p>
          <a:p>
            <a:r>
              <a:rPr lang="en-US" altLang="ko-KR" dirty="0" err="1" smtClean="0"/>
              <a:t>su</a:t>
            </a:r>
            <a:r>
              <a:rPr lang="en-US" altLang="ko-KR" dirty="0" smtClean="0"/>
              <a:t>:</a:t>
            </a:r>
          </a:p>
          <a:p>
            <a:r>
              <a:rPr lang="en-US" altLang="ko-KR" dirty="0" smtClean="0"/>
              <a:t>tar:</a:t>
            </a:r>
          </a:p>
          <a:p>
            <a:pPr lvl="1"/>
            <a:r>
              <a:rPr lang="en-US" altLang="ko-KR" i="1" dirty="0" smtClean="0"/>
              <a:t>$ tar </a:t>
            </a:r>
            <a:r>
              <a:rPr lang="en-US" altLang="ko-KR" i="1" dirty="0" err="1" smtClean="0"/>
              <a:t>cvf</a:t>
            </a:r>
            <a:r>
              <a:rPr lang="en-US" altLang="ko-KR" i="1" dirty="0" smtClean="0"/>
              <a:t> backup.tar /home/username</a:t>
            </a:r>
          </a:p>
          <a:p>
            <a:pPr lvl="1"/>
            <a:r>
              <a:rPr lang="en-US" altLang="ko-KR" i="1" dirty="0" smtClean="0"/>
              <a:t>$ tar </a:t>
            </a:r>
            <a:r>
              <a:rPr lang="en-US" altLang="ko-KR" i="1" dirty="0" err="1" smtClean="0"/>
              <a:t>xvf</a:t>
            </a:r>
            <a:r>
              <a:rPr lang="en-US" altLang="ko-KR" i="1" dirty="0" smtClean="0"/>
              <a:t> backup.tar /</a:t>
            </a:r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6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558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vi:</a:t>
            </a:r>
          </a:p>
          <a:p>
            <a:r>
              <a:rPr lang="en-US" altLang="ko-KR" dirty="0" smtClean="0"/>
              <a:t>who:</a:t>
            </a:r>
          </a:p>
          <a:p>
            <a:r>
              <a:rPr lang="en-US" altLang="ko-KR" dirty="0" smtClean="0"/>
              <a:t>which:</a:t>
            </a:r>
          </a:p>
          <a:p>
            <a:pPr lvl="1"/>
            <a:r>
              <a:rPr lang="en-US" altLang="ko-KR" i="1" dirty="0" smtClean="0"/>
              <a:t>$ which </a:t>
            </a:r>
            <a:r>
              <a:rPr lang="en-US" altLang="ko-KR" i="1" dirty="0" err="1" smtClean="0"/>
              <a:t>perl</a:t>
            </a:r>
            <a:endParaRPr lang="en-US" altLang="ko-KR" i="1" dirty="0" smtClean="0"/>
          </a:p>
          <a:p>
            <a:r>
              <a:rPr lang="en-US" altLang="ko-KR" dirty="0" smtClean="0"/>
              <a:t>..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7</a:t>
            </a:fld>
            <a:r>
              <a:rPr lang="en-US" altLang="ko-KR" smtClean="0"/>
              <a:t>/20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78948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1557</TotalTime>
  <Words>189</Words>
  <Application>Microsoft Office PowerPoint</Application>
  <PresentationFormat>화면 슬라이드 쇼(4:3)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HY견명조</vt:lpstr>
      <vt:lpstr>맑은 고딕</vt:lpstr>
      <vt:lpstr>Arial</vt:lpstr>
      <vt:lpstr>Calibri</vt:lpstr>
      <vt:lpstr>Georgia</vt:lpstr>
      <vt:lpstr>Wingdings</vt:lpstr>
      <vt:lpstr>고구려 벽화</vt:lpstr>
      <vt:lpstr>2_디자인 사용자 지정</vt:lpstr>
      <vt:lpstr>1_디자인 사용자 지정</vt:lpstr>
      <vt:lpstr>디자인 사용자 지정</vt:lpstr>
      <vt:lpstr>LINUX 주요 명령어 모음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jyu</cp:lastModifiedBy>
  <cp:revision>54</cp:revision>
  <cp:lastPrinted>2015-09-03T04:06:41Z</cp:lastPrinted>
  <dcterms:created xsi:type="dcterms:W3CDTF">2012-03-04T11:34:30Z</dcterms:created>
  <dcterms:modified xsi:type="dcterms:W3CDTF">2016-03-09T05:44:11Z</dcterms:modified>
</cp:coreProperties>
</file>