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7" r:id="rId2"/>
    <p:sldMasterId id="2147483733" r:id="rId3"/>
    <p:sldMasterId id="2147483721" r:id="rId4"/>
  </p:sldMasterIdLst>
  <p:notesMasterIdLst>
    <p:notesMasterId r:id="rId21"/>
  </p:notesMasterIdLst>
  <p:handoutMasterIdLst>
    <p:handoutMasterId r:id="rId22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>
      <p:cViewPr varScale="1">
        <p:scale>
          <a:sx n="90" d="100"/>
          <a:sy n="90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018C-7A2E-4926-9E2E-D683A17E8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CDD9-7A74-4CE7-8BBD-5AF1341B8560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64D-F5F6-4F76-A807-07704242E1FC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E4F3-2CC9-48B9-A577-D0970ABD4DC7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E77E-9098-411B-957B-AB7AE2BD8774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486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33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1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719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0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5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626-DDAB-4E1E-B7B4-FB12C1ADBCCF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8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9C6C1E-CF8A-40A9-A260-01DF4B0C9EF6}" type="datetime1">
              <a:rPr lang="ko-KR" altLang="en-US" smtClean="0"/>
              <a:t>2016-03-23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5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5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5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9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69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C409-20A9-4348-853D-348FE854C04D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504B-6C5D-4408-923D-67DD16AAE3BD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98C-57A1-4AF1-A14C-B0B188CC2CC4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D6DC-756E-4266-8704-7070F083EE2D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9547-F310-43A0-A78A-77EA0D3F0644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75693-DC20-437E-89C0-59683E163FC2}" type="datetime1">
              <a:rPr lang="ko-KR" altLang="en-US" smtClean="0"/>
              <a:t>2016-03-23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45" r:id="rId13"/>
    <p:sldLayoutId id="2147483746" r:id="rId1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BA9C-9370-4911-B409-970AB61120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0468-E532-46AE-876F-59C4A8EF8D84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334-C7F5-45C9-B05E-AE3886B030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83D-52A5-46CC-ADC2-BF971EF0C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mysql/index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3. MySQL</a:t>
            </a:r>
            <a:br>
              <a:rPr lang="en-US" dirty="0" smtClean="0"/>
            </a:br>
            <a:r>
              <a:rPr lang="en-US" sz="1300" dirty="0" smtClean="0"/>
              <a:t>(</a:t>
            </a:r>
            <a:r>
              <a:rPr lang="ko-KR" altLang="en-US" sz="1300" dirty="0" smtClean="0"/>
              <a:t>이 강의의 대부분 예는 </a:t>
            </a:r>
            <a:r>
              <a:rPr lang="en-US" altLang="ko-KR" sz="1300" dirty="0">
                <a:hlinkClick r:id="rId2"/>
              </a:rPr>
              <a:t>http://</a:t>
            </a:r>
            <a:r>
              <a:rPr lang="en-US" altLang="ko-KR" sz="1300" dirty="0" smtClean="0">
                <a:hlinkClick r:id="rId2"/>
              </a:rPr>
              <a:t>www.tutorialspoint.com/mysql/index.htm</a:t>
            </a:r>
            <a:r>
              <a:rPr lang="ko-KR" altLang="en-US" sz="1300" dirty="0" smtClean="0"/>
              <a:t>에서 차용하였다</a:t>
            </a:r>
            <a:r>
              <a:rPr lang="en-US" altLang="ko-KR" sz="1300" dirty="0" smtClean="0"/>
              <a:t>)</a:t>
            </a:r>
            <a:endParaRPr lang="en-US" sz="13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47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/>
              <a:t>mysql</a:t>
            </a:r>
            <a:r>
              <a:rPr lang="en-US" altLang="ko-KR" sz="2400" dirty="0"/>
              <a:t>&gt; CREATE TABLE </a:t>
            </a:r>
            <a:r>
              <a:rPr lang="en-US" altLang="ko-KR" sz="2400" dirty="0" err="1"/>
              <a:t>tutorials_tbl</a:t>
            </a:r>
            <a:r>
              <a:rPr lang="en-US" altLang="ko-KR" sz="2400" dirty="0"/>
              <a:t>( -&gt; </a:t>
            </a:r>
            <a:r>
              <a:rPr lang="en-US" altLang="ko-KR" sz="2400" dirty="0" err="1"/>
              <a:t>tutorial_id</a:t>
            </a:r>
            <a:r>
              <a:rPr lang="en-US" altLang="ko-KR" sz="2400" dirty="0"/>
              <a:t> INT NOT NULL AUTO_INCREMENT,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-&gt; </a:t>
            </a:r>
            <a:r>
              <a:rPr lang="en-US" altLang="ko-KR" sz="2400" dirty="0" err="1"/>
              <a:t>tutorial_title</a:t>
            </a:r>
            <a:r>
              <a:rPr lang="en-US" altLang="ko-KR" sz="2400" dirty="0"/>
              <a:t> VARCHAR(100) NOT NULL,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-&gt; </a:t>
            </a:r>
            <a:r>
              <a:rPr lang="en-US" altLang="ko-KR" sz="2400" dirty="0" err="1"/>
              <a:t>tutorial_author</a:t>
            </a:r>
            <a:r>
              <a:rPr lang="en-US" altLang="ko-KR" sz="2400" dirty="0"/>
              <a:t> VARCHAR(40) NOT NULL,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-&gt; </a:t>
            </a:r>
            <a:r>
              <a:rPr lang="en-US" altLang="ko-KR" sz="2400" dirty="0" err="1"/>
              <a:t>submission_date</a:t>
            </a:r>
            <a:r>
              <a:rPr lang="en-US" altLang="ko-KR" sz="2400" dirty="0"/>
              <a:t> DATE,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-&gt; </a:t>
            </a:r>
            <a:r>
              <a:rPr lang="en-US" altLang="ko-KR" sz="2400" dirty="0"/>
              <a:t>PRIMARY KEY ( </a:t>
            </a:r>
            <a:r>
              <a:rPr lang="en-US" altLang="ko-KR" sz="2400" dirty="0" err="1"/>
              <a:t>tutorial_id</a:t>
            </a:r>
            <a:r>
              <a:rPr lang="en-US" altLang="ko-KR" sz="2400" dirty="0"/>
              <a:t> )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-&gt; </a:t>
            </a:r>
            <a:r>
              <a:rPr lang="en-US" altLang="ko-KR" sz="2400" dirty="0"/>
              <a:t>);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Query </a:t>
            </a:r>
            <a:r>
              <a:rPr lang="en-US" altLang="ko-KR" sz="2400" dirty="0"/>
              <a:t>OK, 0 rows affected (0.16 sec)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err="1" smtClean="0"/>
              <a:t>mysql</a:t>
            </a:r>
            <a:r>
              <a:rPr lang="en-US" altLang="ko-KR" sz="2400" dirty="0"/>
              <a:t>&gt;</a:t>
            </a:r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</a:t>
            </a:r>
            <a:r>
              <a:rPr lang="ko-KR" altLang="en-US" dirty="0" smtClean="0"/>
              <a:t>만들기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9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/>
              <a:t>mysql</a:t>
            </a:r>
            <a:r>
              <a:rPr lang="en-US" altLang="ko-KR" sz="2400" dirty="0"/>
              <a:t>&gt; DROP TABLE </a:t>
            </a:r>
            <a:r>
              <a:rPr lang="en-US" altLang="ko-KR" sz="2400" dirty="0" err="1"/>
              <a:t>tutorials_tbl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Query </a:t>
            </a:r>
            <a:r>
              <a:rPr lang="en-US" altLang="ko-KR" sz="2400" dirty="0"/>
              <a:t>OK, 0 rows affected (0.8 sec)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err="1" smtClean="0"/>
              <a:t>mysql</a:t>
            </a:r>
            <a:r>
              <a:rPr lang="en-US" altLang="ko-KR" sz="2400" dirty="0"/>
              <a:t>&gt;</a:t>
            </a:r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</a:t>
            </a:r>
            <a:r>
              <a:rPr lang="ko-KR" altLang="en-US" dirty="0" smtClean="0"/>
              <a:t>지우기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683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추가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INSERT INTO </a:t>
            </a:r>
            <a:r>
              <a:rPr lang="en-US" altLang="ko-KR" dirty="0" err="1"/>
              <a:t>table_name</a:t>
            </a:r>
            <a:r>
              <a:rPr lang="en-US" altLang="ko-KR" dirty="0"/>
              <a:t> ( field1, field2,...</a:t>
            </a:r>
            <a:r>
              <a:rPr lang="en-US" altLang="ko-KR" dirty="0" err="1"/>
              <a:t>fieldN</a:t>
            </a:r>
            <a:r>
              <a:rPr lang="en-US" altLang="ko-KR" dirty="0"/>
              <a:t> ) VALUES ( value1, value2,...</a:t>
            </a:r>
            <a:r>
              <a:rPr lang="en-US" altLang="ko-KR" dirty="0" err="1"/>
              <a:t>valueN</a:t>
            </a:r>
            <a:r>
              <a:rPr lang="en-US" altLang="ko-KR" dirty="0"/>
              <a:t> </a:t>
            </a:r>
            <a:r>
              <a:rPr lang="en-US" altLang="ko-KR" dirty="0" smtClean="0"/>
              <a:t>);</a:t>
            </a:r>
          </a:p>
          <a:p>
            <a:r>
              <a:rPr lang="ko-KR" altLang="en-US" dirty="0" smtClean="0"/>
              <a:t>검색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SELECT field1, field2,...</a:t>
            </a:r>
            <a:r>
              <a:rPr lang="en-US" altLang="ko-KR" dirty="0" err="1"/>
              <a:t>fieldN</a:t>
            </a:r>
            <a:r>
              <a:rPr lang="en-US" altLang="ko-KR" dirty="0"/>
              <a:t> </a:t>
            </a:r>
            <a:r>
              <a:rPr lang="en-US" altLang="ko-KR" dirty="0" smtClean="0"/>
              <a:t>from table_name1</a:t>
            </a:r>
            <a:r>
              <a:rPr lang="en-US" altLang="ko-KR" dirty="0"/>
              <a:t>, table_name2... [WHERE Clause] [OFFSET M ][LIMIT N</a:t>
            </a:r>
            <a:r>
              <a:rPr lang="en-US" altLang="ko-KR" dirty="0" smtClean="0"/>
              <a:t>]</a:t>
            </a:r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841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조건문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where </a:t>
            </a:r>
            <a:r>
              <a:rPr lang="en-US" altLang="ko-KR" dirty="0" err="1" smtClean="0"/>
              <a:t>fieldn</a:t>
            </a:r>
            <a:r>
              <a:rPr lang="en-US" altLang="ko-KR" dirty="0" smtClean="0"/>
              <a:t>=value (=, !=, &gt;, &lt;, &gt;=, &lt;=, LIKE)</a:t>
            </a:r>
          </a:p>
          <a:p>
            <a:r>
              <a:rPr lang="ko-KR" altLang="en-US" dirty="0" smtClean="0"/>
              <a:t>수정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UPDATE </a:t>
            </a:r>
            <a:r>
              <a:rPr lang="en-US" altLang="ko-KR" dirty="0" err="1"/>
              <a:t>table_name</a:t>
            </a:r>
            <a:r>
              <a:rPr lang="en-US" altLang="ko-KR" dirty="0"/>
              <a:t> SET field1=new-value1, field2=new-value2 [WHERE Clause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삭제</a:t>
            </a:r>
            <a:endParaRPr lang="en-US" altLang="ko-KR" dirty="0" smtClean="0"/>
          </a:p>
          <a:p>
            <a:pPr lvl="1"/>
            <a:r>
              <a:rPr lang="en-US" altLang="ko-KR" dirty="0"/>
              <a:t>DELETE </a:t>
            </a:r>
            <a:r>
              <a:rPr lang="en-US" altLang="ko-KR" dirty="0" smtClean="0"/>
              <a:t>FROM </a:t>
            </a:r>
            <a:r>
              <a:rPr lang="en-US" altLang="ko-KR" dirty="0" err="1"/>
              <a:t>table_name</a:t>
            </a:r>
            <a:r>
              <a:rPr lang="en-US" altLang="ko-KR" dirty="0"/>
              <a:t> [WHERE Clause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정렬</a:t>
            </a:r>
            <a:r>
              <a:rPr lang="en-US" altLang="ko-KR" dirty="0" smtClean="0"/>
              <a:t>(sorting)</a:t>
            </a:r>
          </a:p>
          <a:p>
            <a:pPr lvl="1"/>
            <a:r>
              <a:rPr lang="en-US" altLang="ko-KR" dirty="0"/>
              <a:t>SELECT field1, field2,...</a:t>
            </a:r>
            <a:r>
              <a:rPr lang="en-US" altLang="ko-KR" dirty="0" err="1"/>
              <a:t>fieldN</a:t>
            </a:r>
            <a:r>
              <a:rPr lang="en-US" altLang="ko-KR" dirty="0"/>
              <a:t> table_name1, table_name2... ORDER BY field1, [field2...] [ASC [DESC]]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5306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병합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SELECT </a:t>
            </a:r>
            <a:r>
              <a:rPr lang="en-US" altLang="ko-KR" dirty="0" err="1"/>
              <a:t>a.tutorial_id</a:t>
            </a:r>
            <a:r>
              <a:rPr lang="en-US" altLang="ko-KR" dirty="0"/>
              <a:t>, </a:t>
            </a:r>
            <a:r>
              <a:rPr lang="en-US" altLang="ko-KR" dirty="0" err="1"/>
              <a:t>a.tutorial_author</a:t>
            </a:r>
            <a:r>
              <a:rPr lang="en-US" altLang="ko-KR" dirty="0"/>
              <a:t>, </a:t>
            </a:r>
            <a:r>
              <a:rPr lang="en-US" altLang="ko-KR" dirty="0" err="1"/>
              <a:t>b.tutorial_count</a:t>
            </a:r>
            <a:r>
              <a:rPr lang="en-US" altLang="ko-KR" dirty="0"/>
              <a:t> -&gt; FROM </a:t>
            </a:r>
            <a:r>
              <a:rPr lang="en-US" altLang="ko-KR" dirty="0" err="1"/>
              <a:t>tutorials_tbl</a:t>
            </a:r>
            <a:r>
              <a:rPr lang="en-US" altLang="ko-KR" dirty="0"/>
              <a:t> a, </a:t>
            </a:r>
            <a:r>
              <a:rPr lang="en-US" altLang="ko-KR" dirty="0" err="1"/>
              <a:t>tcount_tbl</a:t>
            </a:r>
            <a:r>
              <a:rPr lang="en-US" altLang="ko-KR" dirty="0"/>
              <a:t> b -&gt; WHERE </a:t>
            </a:r>
            <a:r>
              <a:rPr lang="en-US" altLang="ko-KR" dirty="0" err="1"/>
              <a:t>a.tutorial_author</a:t>
            </a:r>
            <a:r>
              <a:rPr lang="en-US" altLang="ko-KR" dirty="0"/>
              <a:t> = </a:t>
            </a:r>
            <a:r>
              <a:rPr lang="en-US" altLang="ko-KR" dirty="0" err="1"/>
              <a:t>b.tutorial_author</a:t>
            </a:r>
            <a:r>
              <a:rPr lang="en-US" altLang="ko-KR" dirty="0"/>
              <a:t>; </a:t>
            </a:r>
            <a:endParaRPr lang="en-US" altLang="ko-KR" dirty="0" smtClean="0"/>
          </a:p>
          <a:p>
            <a:r>
              <a:rPr lang="ko-KR" altLang="en-US" dirty="0" smtClean="0"/>
              <a:t>문자 비교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Query to find all the names starting with </a:t>
            </a:r>
            <a:r>
              <a:rPr lang="en-US" altLang="ko-KR" dirty="0" smtClean="0"/>
              <a:t>'</a:t>
            </a:r>
            <a:r>
              <a:rPr lang="en-US" altLang="ko-KR" dirty="0" err="1" smtClean="0"/>
              <a:t>st</a:t>
            </a:r>
            <a:r>
              <a:rPr lang="en-US" altLang="ko-KR" dirty="0" smtClean="0"/>
              <a:t>‘</a:t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SELECT name FROM </a:t>
            </a:r>
            <a:r>
              <a:rPr lang="en-US" altLang="ko-KR" dirty="0" err="1"/>
              <a:t>person_tbl</a:t>
            </a:r>
            <a:r>
              <a:rPr lang="en-US" altLang="ko-KR" dirty="0"/>
              <a:t> WHERE name REGEXP '^</a:t>
            </a:r>
            <a:r>
              <a:rPr lang="en-US" altLang="ko-KR" dirty="0" err="1"/>
              <a:t>st</a:t>
            </a:r>
            <a:r>
              <a:rPr lang="en-US" altLang="ko-KR" dirty="0" smtClean="0"/>
              <a:t>';</a:t>
            </a:r>
            <a:endParaRPr lang="en-US" altLang="ko-KR" dirty="0"/>
          </a:p>
          <a:p>
            <a:pPr lvl="1"/>
            <a:r>
              <a:rPr lang="en-US" altLang="ko-KR" dirty="0"/>
              <a:t>Query to find all the names ending with </a:t>
            </a:r>
            <a:r>
              <a:rPr lang="en-US" altLang="ko-KR" dirty="0" smtClean="0"/>
              <a:t>'ok‘</a:t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SELECT name FROM </a:t>
            </a:r>
            <a:r>
              <a:rPr lang="en-US" altLang="ko-KR" dirty="0" err="1"/>
              <a:t>person_tbl</a:t>
            </a:r>
            <a:r>
              <a:rPr lang="en-US" altLang="ko-KR" dirty="0"/>
              <a:t> WHERE name REGEXP 'ok</a:t>
            </a:r>
            <a:r>
              <a:rPr lang="en-US" altLang="ko-KR" dirty="0" smtClean="0"/>
              <a:t>$';</a:t>
            </a:r>
            <a:endParaRPr lang="en-US" altLang="ko-KR" dirty="0"/>
          </a:p>
          <a:p>
            <a:pPr lvl="1"/>
            <a:r>
              <a:rPr lang="en-US" altLang="ko-KR" dirty="0"/>
              <a:t>Query to find all the names, which contain </a:t>
            </a:r>
            <a:r>
              <a:rPr lang="en-US" altLang="ko-KR" dirty="0" smtClean="0"/>
              <a:t>'mar‘</a:t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SELECT name FROM </a:t>
            </a:r>
            <a:r>
              <a:rPr lang="en-US" altLang="ko-KR" dirty="0" err="1"/>
              <a:t>person_tbl</a:t>
            </a:r>
            <a:r>
              <a:rPr lang="en-US" altLang="ko-KR" dirty="0"/>
              <a:t> WHERE name REGEXP 'mar</a:t>
            </a:r>
            <a:r>
              <a:rPr lang="en-US" altLang="ko-KR" dirty="0" smtClean="0"/>
              <a:t>';</a:t>
            </a:r>
            <a:endParaRPr lang="en-US" altLang="ko-KR" dirty="0"/>
          </a:p>
          <a:p>
            <a:pPr lvl="1"/>
            <a:r>
              <a:rPr lang="en-US" altLang="ko-KR" dirty="0"/>
              <a:t>Query to find all the names starting with a vowel and ending with </a:t>
            </a:r>
            <a:r>
              <a:rPr lang="en-US" altLang="ko-KR" dirty="0" smtClean="0"/>
              <a:t>'ok‘</a:t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SELECT name FROM </a:t>
            </a:r>
            <a:r>
              <a:rPr lang="en-US" altLang="ko-KR" dirty="0" err="1"/>
              <a:t>person_tbl</a:t>
            </a:r>
            <a:r>
              <a:rPr lang="en-US" altLang="ko-KR" dirty="0"/>
              <a:t> WHERE name REGEXP '^[</a:t>
            </a:r>
            <a:r>
              <a:rPr lang="en-US" altLang="ko-KR" dirty="0" err="1"/>
              <a:t>aeiou</a:t>
            </a:r>
            <a:r>
              <a:rPr lang="en-US" altLang="ko-KR" dirty="0"/>
              <a:t>]|ok$';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499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err="1"/>
              <a:t>mysql</a:t>
            </a:r>
            <a:r>
              <a:rPr lang="en-US" altLang="ko-KR" dirty="0"/>
              <a:t>&gt; ALTER TABLE </a:t>
            </a:r>
            <a:r>
              <a:rPr lang="en-US" altLang="ko-KR" dirty="0" err="1"/>
              <a:t>testalter_tbl</a:t>
            </a:r>
            <a:r>
              <a:rPr lang="en-US" altLang="ko-KR" dirty="0"/>
              <a:t> DROP </a:t>
            </a:r>
            <a:r>
              <a:rPr lang="en-US" altLang="ko-KR" dirty="0" err="1"/>
              <a:t>i</a:t>
            </a:r>
            <a:r>
              <a:rPr lang="en-US" altLang="ko-KR" dirty="0" smtClean="0"/>
              <a:t>;</a:t>
            </a:r>
          </a:p>
          <a:p>
            <a:r>
              <a:rPr lang="en-US" altLang="ko-KR" dirty="0" err="1"/>
              <a:t>mysql</a:t>
            </a:r>
            <a:r>
              <a:rPr lang="en-US" altLang="ko-KR" dirty="0"/>
              <a:t>&gt; ALTER TABLE </a:t>
            </a:r>
            <a:r>
              <a:rPr lang="en-US" altLang="ko-KR" dirty="0" err="1"/>
              <a:t>testalter_tbl</a:t>
            </a:r>
            <a:r>
              <a:rPr lang="en-US" altLang="ko-KR" dirty="0"/>
              <a:t> ADD </a:t>
            </a:r>
            <a:r>
              <a:rPr lang="en-US" altLang="ko-KR" dirty="0" err="1"/>
              <a:t>i</a:t>
            </a:r>
            <a:r>
              <a:rPr lang="en-US" altLang="ko-KR" dirty="0"/>
              <a:t> INT</a:t>
            </a:r>
            <a:r>
              <a:rPr lang="en-US" altLang="ko-KR" dirty="0" smtClean="0"/>
              <a:t>;	</a:t>
            </a:r>
          </a:p>
          <a:p>
            <a:r>
              <a:rPr lang="en-US" altLang="ko-KR" dirty="0" err="1"/>
              <a:t>mysql</a:t>
            </a:r>
            <a:r>
              <a:rPr lang="en-US" altLang="ko-KR" dirty="0"/>
              <a:t>&gt; ALTER TABLE </a:t>
            </a:r>
            <a:r>
              <a:rPr lang="en-US" altLang="ko-KR" dirty="0" err="1"/>
              <a:t>testalter_tbl</a:t>
            </a:r>
            <a:r>
              <a:rPr lang="en-US" altLang="ko-KR" dirty="0"/>
              <a:t> MODIFY c CHAR(10</a:t>
            </a:r>
            <a:r>
              <a:rPr lang="en-US" altLang="ko-KR" dirty="0" smtClean="0"/>
              <a:t>);</a:t>
            </a:r>
          </a:p>
          <a:p>
            <a:r>
              <a:rPr lang="en-US" altLang="ko-KR" dirty="0" err="1"/>
              <a:t>mysql</a:t>
            </a:r>
            <a:r>
              <a:rPr lang="en-US" altLang="ko-KR" dirty="0"/>
              <a:t>&gt; ALTER TABLE </a:t>
            </a:r>
            <a:r>
              <a:rPr lang="en-US" altLang="ko-KR" dirty="0" err="1"/>
              <a:t>testalter_tbl</a:t>
            </a:r>
            <a:r>
              <a:rPr lang="en-US" altLang="ko-KR" dirty="0"/>
              <a:t> ALTER </a:t>
            </a:r>
            <a:r>
              <a:rPr lang="en-US" altLang="ko-KR" dirty="0" err="1"/>
              <a:t>i</a:t>
            </a:r>
            <a:r>
              <a:rPr lang="en-US" altLang="ko-KR" dirty="0"/>
              <a:t> SET DEFAULT 1000; </a:t>
            </a:r>
            <a:endParaRPr lang="en-US" altLang="ko-KR" dirty="0" smtClean="0"/>
          </a:p>
          <a:p>
            <a:r>
              <a:rPr lang="en-US" altLang="ko-KR" dirty="0" err="1"/>
              <a:t>mysql</a:t>
            </a:r>
            <a:r>
              <a:rPr lang="en-US" altLang="ko-KR" dirty="0"/>
              <a:t>&gt; ALTER TABLE </a:t>
            </a:r>
            <a:r>
              <a:rPr lang="en-US" altLang="ko-KR" dirty="0" err="1"/>
              <a:t>testalter_tbl</a:t>
            </a:r>
            <a:r>
              <a:rPr lang="en-US" altLang="ko-KR" dirty="0"/>
              <a:t> RENAME TO </a:t>
            </a:r>
            <a:r>
              <a:rPr lang="en-US" altLang="ko-KR" dirty="0" err="1"/>
              <a:t>alter_tbl</a:t>
            </a:r>
            <a:r>
              <a:rPr lang="en-US" altLang="ko-KR" dirty="0"/>
              <a:t>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ALTER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7868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$ </a:t>
            </a:r>
            <a:r>
              <a:rPr lang="en-US" altLang="ko-KR" dirty="0" err="1"/>
              <a:t>mysqldump</a:t>
            </a:r>
            <a:r>
              <a:rPr lang="en-US" altLang="ko-KR" dirty="0"/>
              <a:t> -u </a:t>
            </a:r>
            <a:r>
              <a:rPr lang="en-US" altLang="ko-KR" i="1" dirty="0" smtClean="0"/>
              <a:t>username </a:t>
            </a:r>
            <a:r>
              <a:rPr lang="en-US" altLang="ko-KR" dirty="0"/>
              <a:t>-p </a:t>
            </a:r>
            <a:r>
              <a:rPr lang="en-US" altLang="ko-KR" i="1" dirty="0" err="1"/>
              <a:t>database_name</a:t>
            </a:r>
            <a:r>
              <a:rPr lang="en-US" altLang="ko-KR" i="1" dirty="0" smtClean="0"/>
              <a:t> </a:t>
            </a:r>
            <a:r>
              <a:rPr lang="en-US" altLang="ko-KR" i="1" dirty="0" err="1" smtClean="0"/>
              <a:t>table_name</a:t>
            </a:r>
            <a:r>
              <a:rPr lang="en-US" altLang="ko-KR" i="1" dirty="0" smtClean="0"/>
              <a:t> </a:t>
            </a:r>
            <a:r>
              <a:rPr lang="en-US" altLang="ko-KR" dirty="0"/>
              <a:t>&gt; dump.txt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password ******</a:t>
            </a:r>
          </a:p>
          <a:p>
            <a:r>
              <a:rPr lang="en-US" altLang="ko-KR" dirty="0"/>
              <a:t>$ </a:t>
            </a:r>
            <a:r>
              <a:rPr lang="en-US" altLang="ko-KR" dirty="0" err="1"/>
              <a:t>mysql</a:t>
            </a:r>
            <a:r>
              <a:rPr lang="en-US" altLang="ko-KR" dirty="0"/>
              <a:t> -u </a:t>
            </a:r>
            <a:r>
              <a:rPr lang="en-US" altLang="ko-KR" i="1" dirty="0" smtClean="0"/>
              <a:t>username</a:t>
            </a:r>
            <a:r>
              <a:rPr lang="en-US" altLang="ko-KR" dirty="0" smtClean="0"/>
              <a:t> </a:t>
            </a:r>
            <a:r>
              <a:rPr lang="en-US" altLang="ko-KR" dirty="0"/>
              <a:t>-p </a:t>
            </a:r>
            <a:r>
              <a:rPr lang="en-US" altLang="ko-KR" i="1" dirty="0" err="1"/>
              <a:t>database_name</a:t>
            </a:r>
            <a:r>
              <a:rPr lang="en-US" altLang="ko-KR" i="1" dirty="0"/>
              <a:t> </a:t>
            </a:r>
            <a:r>
              <a:rPr lang="en-US" altLang="ko-KR" dirty="0"/>
              <a:t>&lt; dump.txt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password </a:t>
            </a:r>
            <a:r>
              <a:rPr lang="en-US" altLang="ko-KR" dirty="0"/>
              <a:t>*****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내보내기 </a:t>
            </a:r>
            <a:r>
              <a:rPr lang="en-US" altLang="ko-KR" dirty="0" smtClean="0"/>
              <a:t>/</a:t>
            </a:r>
            <a:r>
              <a:rPr lang="ko-KR" altLang="en-US" dirty="0" smtClean="0"/>
              <a:t>받기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1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MySQL?</a:t>
            </a:r>
            <a:endParaRPr lang="en-US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SQL: Structural </a:t>
            </a:r>
            <a:r>
              <a:rPr lang="en-US" dirty="0" err="1" smtClean="0"/>
              <a:t>Querry</a:t>
            </a:r>
            <a:r>
              <a:rPr lang="en-US" dirty="0" smtClean="0"/>
              <a:t> Language. RDBMS</a:t>
            </a:r>
            <a:r>
              <a:rPr lang="ko-KR" altLang="en-US" dirty="0" smtClean="0"/>
              <a:t>의 표준 언어</a:t>
            </a:r>
            <a:r>
              <a:rPr lang="en-US" dirty="0" smtClean="0"/>
              <a:t> </a:t>
            </a:r>
          </a:p>
          <a:p>
            <a:r>
              <a:rPr lang="en-US" dirty="0" smtClean="0"/>
              <a:t>MySQL</a:t>
            </a:r>
          </a:p>
          <a:p>
            <a:pPr lvl="1"/>
            <a:r>
              <a:rPr lang="en-US" dirty="0" smtClean="0"/>
              <a:t>Open source license -customizable</a:t>
            </a:r>
          </a:p>
          <a:p>
            <a:pPr lvl="1"/>
            <a:r>
              <a:rPr lang="en-US" dirty="0" smtClean="0"/>
              <a:t>Powerful and q</a:t>
            </a:r>
            <a:r>
              <a:rPr lang="en-US" altLang="ko-KR" dirty="0" smtClean="0"/>
              <a:t>uick</a:t>
            </a:r>
            <a:endParaRPr lang="en-US" dirty="0" smtClean="0"/>
          </a:p>
          <a:p>
            <a:pPr lvl="1"/>
            <a:r>
              <a:rPr lang="en-US" dirty="0" smtClean="0"/>
              <a:t>Use standard SQL</a:t>
            </a:r>
          </a:p>
          <a:p>
            <a:pPr lvl="1"/>
            <a:r>
              <a:rPr lang="en-US" dirty="0" smtClean="0"/>
              <a:t>Works on many OS, including PHP, PERL, C++, Java</a:t>
            </a:r>
          </a:p>
          <a:p>
            <a:pPr lvl="1"/>
            <a:r>
              <a:rPr lang="en-US" dirty="0" smtClean="0"/>
              <a:t>Most appreciated for web development</a:t>
            </a:r>
          </a:p>
          <a:p>
            <a:pPr lvl="1"/>
            <a:r>
              <a:rPr lang="en-US" dirty="0" smtClean="0"/>
              <a:t>Supports large DBs (up to 8 TB in a table) </a:t>
            </a:r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Database: </a:t>
            </a:r>
            <a:r>
              <a:rPr lang="ko-KR" altLang="en-US" dirty="0" smtClean="0"/>
              <a:t>데이터 테이블의 집합체</a:t>
            </a:r>
            <a:endParaRPr lang="en-US" altLang="ko-KR" dirty="0" smtClean="0"/>
          </a:p>
          <a:p>
            <a:r>
              <a:rPr lang="en-US" altLang="ko-KR" dirty="0" smtClean="0"/>
              <a:t>Table: </a:t>
            </a:r>
            <a:r>
              <a:rPr lang="ko-KR" altLang="en-US" dirty="0" smtClean="0"/>
              <a:t>데이터 집합체</a:t>
            </a:r>
            <a:endParaRPr lang="en-US" altLang="ko-KR" dirty="0" smtClean="0"/>
          </a:p>
          <a:p>
            <a:r>
              <a:rPr lang="en-US" altLang="ko-KR" dirty="0" smtClean="0"/>
              <a:t>Column: </a:t>
            </a:r>
            <a:r>
              <a:rPr lang="ko-KR" altLang="en-US" dirty="0" smtClean="0"/>
              <a:t>같은 종류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데이터</a:t>
            </a:r>
            <a:endParaRPr lang="en-US" altLang="ko-KR" dirty="0" smtClean="0"/>
          </a:p>
          <a:p>
            <a:r>
              <a:rPr lang="en-US" altLang="ko-KR" dirty="0" smtClean="0"/>
              <a:t>Row: </a:t>
            </a:r>
            <a:r>
              <a:rPr lang="ko-KR" altLang="en-US" dirty="0" smtClean="0"/>
              <a:t>서로 연관성 있는 데이터의 집합</a:t>
            </a:r>
            <a:endParaRPr lang="en-US" altLang="ko-KR" dirty="0" smtClean="0"/>
          </a:p>
          <a:p>
            <a:r>
              <a:rPr lang="en-US" altLang="ko-KR" dirty="0" smtClean="0"/>
              <a:t>Primary Key: unique. </a:t>
            </a:r>
            <a:r>
              <a:rPr lang="ko-KR" altLang="en-US" dirty="0" smtClean="0"/>
              <a:t>한 테이블에서 두 번 이상 같은 값을 가질 수 없는 것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dirty="0" smtClean="0">
                <a:effectLst/>
              </a:rPr>
              <a:t>기본 용어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7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내려받기와</a:t>
            </a:r>
            <a:r>
              <a:rPr lang="ko-KR" altLang="en-US" dirty="0" smtClean="0"/>
              <a:t> 설치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내려 받기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http://www.mysql.com</a:t>
            </a:r>
            <a:endParaRPr lang="en-US" altLang="ko-KR" dirty="0" smtClean="0"/>
          </a:p>
          <a:p>
            <a:r>
              <a:rPr lang="ko-KR" altLang="en-US" dirty="0" smtClean="0"/>
              <a:t>설치</a:t>
            </a:r>
            <a:r>
              <a:rPr lang="en-US" altLang="ko-KR" dirty="0" smtClean="0"/>
              <a:t>: (</a:t>
            </a:r>
            <a:r>
              <a:rPr lang="ko-KR" altLang="en-US" dirty="0" smtClean="0"/>
              <a:t>생략</a:t>
            </a:r>
            <a:r>
              <a:rPr lang="en-US" altLang="ko-K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&lt;html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&lt;head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&lt;title&gt;PHP with MySQL&lt;/title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&lt;/head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&lt;body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$</a:t>
            </a:r>
            <a:r>
              <a:rPr lang="en-US" altLang="ko-KR" dirty="0" err="1"/>
              <a:t>retval</a:t>
            </a:r>
            <a:r>
              <a:rPr lang="en-US" altLang="ko-KR" dirty="0"/>
              <a:t> = </a:t>
            </a:r>
            <a:r>
              <a:rPr lang="en-US" altLang="ko-KR" dirty="0" err="1"/>
              <a:t>mysql_</a:t>
            </a:r>
            <a:r>
              <a:rPr lang="en-US" altLang="ko-KR" i="1" dirty="0" err="1"/>
              <a:t>function</a:t>
            </a:r>
            <a:r>
              <a:rPr lang="en-US" altLang="ko-KR" dirty="0"/>
              <a:t>(value, [value</a:t>
            </a:r>
            <a:r>
              <a:rPr lang="en-US" altLang="ko-KR" dirty="0" smtClean="0"/>
              <a:t>,...]);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if( !$</a:t>
            </a:r>
            <a:r>
              <a:rPr lang="en-US" altLang="ko-KR" dirty="0" err="1"/>
              <a:t>retval</a:t>
            </a:r>
            <a:r>
              <a:rPr lang="en-US" altLang="ko-KR" dirty="0"/>
              <a:t> ) { die ( "Error: a related error message" ); }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// </a:t>
            </a:r>
            <a:r>
              <a:rPr lang="en-US" altLang="ko-KR" dirty="0"/>
              <a:t>Otherwise MySQL or PHP Statements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?&gt;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/>
              <a:t>&lt;/body&gt;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&lt;/</a:t>
            </a:r>
            <a:r>
              <a:rPr lang="en-US" altLang="ko-KR" dirty="0"/>
              <a:t>html&gt;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MySQL-PHP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Client:</a:t>
            </a:r>
          </a:p>
          <a:p>
            <a:pPr lvl="1"/>
            <a:r>
              <a:rPr lang="nl-NL" altLang="ko-KR" dirty="0"/>
              <a:t>[root@host]# mysql -u root -p </a:t>
            </a:r>
            <a:r>
              <a:rPr lang="nl-NL" altLang="ko-KR" dirty="0" smtClean="0"/>
              <a:t/>
            </a:r>
            <a:br>
              <a:rPr lang="nl-NL" altLang="ko-KR" dirty="0" smtClean="0"/>
            </a:br>
            <a:r>
              <a:rPr lang="nl-NL" altLang="ko-KR" dirty="0" smtClean="0"/>
              <a:t>Enter </a:t>
            </a:r>
            <a:r>
              <a:rPr lang="nl-NL" altLang="ko-KR" dirty="0"/>
              <a:t>password</a:t>
            </a:r>
            <a:r>
              <a:rPr lang="nl-NL" altLang="ko-KR" dirty="0" smtClean="0"/>
              <a:t>:******</a:t>
            </a:r>
          </a:p>
          <a:p>
            <a:endParaRPr lang="nl-NL" altLang="ko-KR" dirty="0"/>
          </a:p>
          <a:p>
            <a:r>
              <a:rPr lang="nl-NL" altLang="ko-KR" dirty="0" smtClean="0"/>
              <a:t>PHP: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 smtClean="0"/>
              <a:t>php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$</a:t>
            </a:r>
            <a:r>
              <a:rPr lang="en-US" altLang="ko-KR" dirty="0" err="1"/>
              <a:t>dbhost</a:t>
            </a:r>
            <a:r>
              <a:rPr lang="en-US" altLang="ko-KR" dirty="0"/>
              <a:t> = 'localhost:3036</a:t>
            </a:r>
            <a:r>
              <a:rPr lang="en-US" altLang="ko-KR" dirty="0" smtClean="0"/>
              <a:t>';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$</a:t>
            </a:r>
            <a:r>
              <a:rPr lang="en-US" altLang="ko-KR" dirty="0" err="1"/>
              <a:t>dbuser</a:t>
            </a:r>
            <a:r>
              <a:rPr lang="en-US" altLang="ko-KR" dirty="0"/>
              <a:t> = 'guest</a:t>
            </a:r>
            <a:r>
              <a:rPr lang="en-US" altLang="ko-KR" dirty="0" smtClean="0"/>
              <a:t>';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$</a:t>
            </a:r>
            <a:r>
              <a:rPr lang="en-US" altLang="ko-KR" dirty="0" err="1"/>
              <a:t>dbpass</a:t>
            </a:r>
            <a:r>
              <a:rPr lang="en-US" altLang="ko-KR" dirty="0"/>
              <a:t> = 'guest123</a:t>
            </a:r>
            <a:r>
              <a:rPr lang="en-US" altLang="ko-KR" dirty="0" smtClean="0"/>
              <a:t>';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$conn = </a:t>
            </a:r>
            <a:r>
              <a:rPr lang="en-US" altLang="ko-KR" dirty="0" err="1"/>
              <a:t>mysql_connect</a:t>
            </a:r>
            <a:r>
              <a:rPr lang="en-US" altLang="ko-KR" dirty="0"/>
              <a:t>($</a:t>
            </a:r>
            <a:r>
              <a:rPr lang="en-US" altLang="ko-KR" dirty="0" err="1"/>
              <a:t>dbhost</a:t>
            </a:r>
            <a:r>
              <a:rPr lang="en-US" altLang="ko-KR" dirty="0"/>
              <a:t>, $</a:t>
            </a:r>
            <a:r>
              <a:rPr lang="en-US" altLang="ko-KR" dirty="0" err="1"/>
              <a:t>dbuser</a:t>
            </a:r>
            <a:r>
              <a:rPr lang="en-US" altLang="ko-KR" dirty="0"/>
              <a:t>, $</a:t>
            </a:r>
            <a:r>
              <a:rPr lang="en-US" altLang="ko-KR" dirty="0" err="1"/>
              <a:t>dbpass</a:t>
            </a:r>
            <a:r>
              <a:rPr lang="en-US" altLang="ko-KR" dirty="0" smtClean="0"/>
              <a:t>);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if(! $conn 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   {</a:t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en-US" altLang="ko-KR" dirty="0"/>
              <a:t>die('Could not connect: ' . </a:t>
            </a:r>
            <a:r>
              <a:rPr lang="en-US" altLang="ko-KR" dirty="0" err="1"/>
              <a:t>mysql_error</a:t>
            </a:r>
            <a:r>
              <a:rPr lang="en-US" altLang="ko-KR" dirty="0" smtClean="0"/>
              <a:t>());</a:t>
            </a:r>
            <a:br>
              <a:rPr lang="en-US" altLang="ko-KR" dirty="0" smtClean="0"/>
            </a:br>
            <a:r>
              <a:rPr lang="en-US" altLang="ko-KR" dirty="0" smtClean="0"/>
              <a:t>   }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/>
              <a:t>echo 'Connected successfully</a:t>
            </a:r>
            <a:r>
              <a:rPr lang="en-US" altLang="ko-KR" dirty="0" smtClean="0"/>
              <a:t>';</a:t>
            </a:r>
            <a:br>
              <a:rPr lang="en-US" altLang="ko-KR" dirty="0" smtClean="0"/>
            </a:br>
            <a:r>
              <a:rPr lang="en-US" altLang="ko-KR" dirty="0" smtClean="0"/>
              <a:t>   </a:t>
            </a:r>
            <a:r>
              <a:rPr lang="en-US" altLang="ko-KR" dirty="0" err="1"/>
              <a:t>mysql_close</a:t>
            </a:r>
            <a:r>
              <a:rPr lang="en-US" altLang="ko-KR" dirty="0"/>
              <a:t>($conn</a:t>
            </a:r>
            <a:r>
              <a:rPr lang="en-US" altLang="ko-KR" dirty="0" smtClean="0"/>
              <a:t>);</a:t>
            </a:r>
            <a:br>
              <a:rPr lang="en-US" altLang="ko-KR" dirty="0" smtClean="0"/>
            </a:br>
            <a:r>
              <a:rPr lang="en-US" altLang="ko-KR" dirty="0" smtClean="0"/>
              <a:t>?&gt;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Connection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045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Client:</a:t>
            </a:r>
          </a:p>
          <a:p>
            <a:pPr lvl="1"/>
            <a:r>
              <a:rPr lang="en-US" altLang="ko-KR" dirty="0"/>
              <a:t>[</a:t>
            </a:r>
            <a:r>
              <a:rPr lang="en-US" altLang="ko-KR" dirty="0" err="1"/>
              <a:t>root@host</a:t>
            </a:r>
            <a:r>
              <a:rPr lang="en-US" altLang="ko-KR" dirty="0"/>
              <a:t>]# </a:t>
            </a:r>
            <a:r>
              <a:rPr lang="en-US" altLang="ko-KR" dirty="0" err="1"/>
              <a:t>mysqladmin</a:t>
            </a:r>
            <a:r>
              <a:rPr lang="en-US" altLang="ko-KR" dirty="0"/>
              <a:t> -u root -p create TUTORIALS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Enter </a:t>
            </a:r>
            <a:r>
              <a:rPr lang="en-US" altLang="ko-KR" dirty="0"/>
              <a:t>password:******</a:t>
            </a:r>
            <a:endParaRPr lang="nl-NL" altLang="ko-KR" dirty="0"/>
          </a:p>
          <a:p>
            <a:r>
              <a:rPr lang="nl-NL" altLang="ko-KR" dirty="0" smtClean="0"/>
              <a:t>PHP: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 err="1"/>
              <a:t>dbhost</a:t>
            </a:r>
            <a:r>
              <a:rPr lang="en-US" altLang="ko-KR" dirty="0"/>
              <a:t> = 'localhost:3036';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 err="1"/>
              <a:t>dbuser</a:t>
            </a:r>
            <a:r>
              <a:rPr lang="en-US" altLang="ko-KR" dirty="0"/>
              <a:t> = 'root';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 err="1"/>
              <a:t>dbpass</a:t>
            </a:r>
            <a:r>
              <a:rPr lang="en-US" altLang="ko-KR" dirty="0"/>
              <a:t> = '</a:t>
            </a:r>
            <a:r>
              <a:rPr lang="en-US" altLang="ko-KR" dirty="0" err="1"/>
              <a:t>rootpassword</a:t>
            </a:r>
            <a:r>
              <a:rPr lang="en-US" altLang="ko-KR" dirty="0"/>
              <a:t>';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/>
              <a:t>conn = </a:t>
            </a:r>
            <a:r>
              <a:rPr lang="en-US" altLang="ko-KR" dirty="0" err="1"/>
              <a:t>mysql_connect</a:t>
            </a:r>
            <a:r>
              <a:rPr lang="en-US" altLang="ko-KR" dirty="0"/>
              <a:t>($</a:t>
            </a:r>
            <a:r>
              <a:rPr lang="en-US" altLang="ko-KR" dirty="0" err="1"/>
              <a:t>dbhost</a:t>
            </a:r>
            <a:r>
              <a:rPr lang="en-US" altLang="ko-KR" dirty="0"/>
              <a:t>, $</a:t>
            </a:r>
            <a:r>
              <a:rPr lang="en-US" altLang="ko-KR" dirty="0" err="1"/>
              <a:t>dbuser</a:t>
            </a:r>
            <a:r>
              <a:rPr lang="en-US" altLang="ko-KR" dirty="0"/>
              <a:t>, $</a:t>
            </a:r>
            <a:r>
              <a:rPr lang="en-US" altLang="ko-KR" dirty="0" err="1"/>
              <a:t>dbpass</a:t>
            </a:r>
            <a:r>
              <a:rPr lang="en-US" altLang="ko-KR" dirty="0"/>
              <a:t>);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if</a:t>
            </a:r>
            <a:r>
              <a:rPr lang="en-US" altLang="ko-KR" dirty="0"/>
              <a:t>(! $conn ) { die('Could not connect: ' . </a:t>
            </a:r>
            <a:r>
              <a:rPr lang="en-US" altLang="ko-KR" dirty="0" err="1"/>
              <a:t>mysql_error</a:t>
            </a:r>
            <a:r>
              <a:rPr lang="en-US" altLang="ko-KR" dirty="0"/>
              <a:t>()); } echo 'Connected successfully&lt;</a:t>
            </a:r>
            <a:r>
              <a:rPr lang="en-US" altLang="ko-KR" dirty="0" err="1"/>
              <a:t>br</a:t>
            </a:r>
            <a:r>
              <a:rPr lang="en-US" altLang="ko-KR" dirty="0"/>
              <a:t> /&gt;';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'CREATE DATABASE TUTORIALS';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$</a:t>
            </a:r>
            <a:r>
              <a:rPr lang="en-US" altLang="ko-KR" dirty="0" err="1"/>
              <a:t>retval</a:t>
            </a:r>
            <a:r>
              <a:rPr lang="en-US" altLang="ko-KR" dirty="0"/>
              <a:t> = </a:t>
            </a:r>
            <a:r>
              <a:rPr lang="en-US" altLang="ko-KR" dirty="0" err="1"/>
              <a:t>mysql_query</a:t>
            </a:r>
            <a:r>
              <a:rPr lang="en-US" altLang="ko-KR" dirty="0"/>
              <a:t>( $</a:t>
            </a:r>
            <a:r>
              <a:rPr lang="en-US" altLang="ko-KR" dirty="0" err="1"/>
              <a:t>sql</a:t>
            </a:r>
            <a:r>
              <a:rPr lang="en-US" altLang="ko-KR" dirty="0"/>
              <a:t>, $conn );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if</a:t>
            </a:r>
            <a:r>
              <a:rPr lang="en-US" altLang="ko-KR" dirty="0"/>
              <a:t>(! $</a:t>
            </a:r>
            <a:r>
              <a:rPr lang="en-US" altLang="ko-KR" dirty="0" err="1"/>
              <a:t>retval</a:t>
            </a:r>
            <a:r>
              <a:rPr lang="en-US" altLang="ko-KR" dirty="0"/>
              <a:t> ) { die('Could not create database: ' . </a:t>
            </a:r>
            <a:r>
              <a:rPr lang="en-US" altLang="ko-KR" dirty="0" err="1"/>
              <a:t>mysql_error</a:t>
            </a:r>
            <a:r>
              <a:rPr lang="en-US" altLang="ko-KR" dirty="0"/>
              <a:t>()); } echo "Database TUTORIALS created successfully\n"; </a:t>
            </a:r>
            <a:r>
              <a:rPr lang="en-US" altLang="ko-KR" dirty="0" err="1"/>
              <a:t>mysql_close</a:t>
            </a:r>
            <a:r>
              <a:rPr lang="en-US" altLang="ko-KR" dirty="0"/>
              <a:t>($conn);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 </a:t>
            </a:r>
            <a:r>
              <a:rPr lang="ko-KR" altLang="en-US" dirty="0" smtClean="0"/>
              <a:t>만들기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44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Client:</a:t>
            </a:r>
          </a:p>
          <a:p>
            <a:pPr lvl="1"/>
            <a:r>
              <a:rPr lang="en-US" altLang="ko-KR" dirty="0"/>
              <a:t>[</a:t>
            </a:r>
            <a:r>
              <a:rPr lang="en-US" altLang="ko-KR" dirty="0" err="1"/>
              <a:t>root@host</a:t>
            </a:r>
            <a:r>
              <a:rPr lang="en-US" altLang="ko-KR" dirty="0"/>
              <a:t>]# </a:t>
            </a:r>
            <a:r>
              <a:rPr lang="en-US" altLang="ko-KR" dirty="0" err="1"/>
              <a:t>mysqladmin</a:t>
            </a:r>
            <a:r>
              <a:rPr lang="en-US" altLang="ko-KR" dirty="0"/>
              <a:t> -u root -p drop TUTORIALS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Enter </a:t>
            </a:r>
            <a:r>
              <a:rPr lang="en-US" altLang="ko-KR" dirty="0"/>
              <a:t>password</a:t>
            </a:r>
            <a:r>
              <a:rPr lang="en-US" altLang="ko-KR" dirty="0" smtClean="0"/>
              <a:t>:******</a:t>
            </a:r>
            <a:endParaRPr lang="nl-NL" altLang="ko-KR" dirty="0" smtClean="0"/>
          </a:p>
          <a:p>
            <a:r>
              <a:rPr lang="en-US" altLang="ko-KR" dirty="0" smtClean="0"/>
              <a:t>PHP:</a:t>
            </a:r>
            <a:endParaRPr lang="nl-NL" altLang="ko-KR" dirty="0" smtClean="0"/>
          </a:p>
          <a:p>
            <a:pPr lvl="1"/>
            <a:r>
              <a:rPr lang="en-US" altLang="ko-KR" dirty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'DROP DATABASE TUTORIALS'; $</a:t>
            </a:r>
            <a:r>
              <a:rPr lang="en-US" altLang="ko-KR" dirty="0" err="1"/>
              <a:t>retval</a:t>
            </a:r>
            <a:r>
              <a:rPr lang="en-US" altLang="ko-KR" dirty="0"/>
              <a:t> = </a:t>
            </a:r>
            <a:r>
              <a:rPr lang="en-US" altLang="ko-KR" dirty="0" err="1"/>
              <a:t>mysql_query</a:t>
            </a:r>
            <a:r>
              <a:rPr lang="en-US" altLang="ko-KR" dirty="0"/>
              <a:t>( $</a:t>
            </a:r>
            <a:r>
              <a:rPr lang="en-US" altLang="ko-KR" dirty="0" err="1"/>
              <a:t>sql</a:t>
            </a:r>
            <a:r>
              <a:rPr lang="en-US" altLang="ko-KR" dirty="0"/>
              <a:t>, $conn );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 </a:t>
            </a:r>
            <a:r>
              <a:rPr lang="ko-KR" altLang="en-US" dirty="0" smtClean="0"/>
              <a:t>지우기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460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Client:</a:t>
            </a:r>
          </a:p>
          <a:p>
            <a:pPr lvl="1"/>
            <a:r>
              <a:rPr lang="en-US" altLang="ko-KR" dirty="0"/>
              <a:t>[</a:t>
            </a:r>
            <a:r>
              <a:rPr lang="en-US" altLang="ko-KR" dirty="0" err="1"/>
              <a:t>root@host</a:t>
            </a:r>
            <a:r>
              <a:rPr lang="en-US" altLang="ko-KR" dirty="0"/>
              <a:t>]# </a:t>
            </a:r>
            <a:r>
              <a:rPr lang="en-US" altLang="ko-KR" dirty="0" err="1"/>
              <a:t>mysql</a:t>
            </a:r>
            <a:r>
              <a:rPr lang="en-US" altLang="ko-KR" dirty="0"/>
              <a:t> -u root -p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Enter </a:t>
            </a:r>
            <a:r>
              <a:rPr lang="en-US" altLang="ko-KR" dirty="0"/>
              <a:t>password:******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use TUTORIALS;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Database </a:t>
            </a:r>
            <a:r>
              <a:rPr lang="en-US" altLang="ko-KR" dirty="0"/>
              <a:t>changed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mysql</a:t>
            </a:r>
            <a:r>
              <a:rPr lang="en-US" altLang="ko-KR" dirty="0"/>
              <a:t>&gt; </a:t>
            </a:r>
          </a:p>
          <a:p>
            <a:r>
              <a:rPr lang="nl-NL" altLang="ko-KR" dirty="0" smtClean="0"/>
              <a:t>PHP:</a:t>
            </a:r>
          </a:p>
          <a:p>
            <a:pPr lvl="1"/>
            <a:r>
              <a:rPr lang="en-US" altLang="ko-KR" dirty="0" err="1"/>
              <a:t>mysql_select_db</a:t>
            </a:r>
            <a:r>
              <a:rPr lang="en-US" altLang="ko-KR" dirty="0"/>
              <a:t>( 'TUTORIALS' );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485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1624</TotalTime>
  <Words>393</Words>
  <Application>Microsoft Office PowerPoint</Application>
  <PresentationFormat>화면 슬라이드 쇼(4:3)</PresentationFormat>
  <Paragraphs>92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HY견명조</vt:lpstr>
      <vt:lpstr>맑은 고딕</vt:lpstr>
      <vt:lpstr>Arial</vt:lpstr>
      <vt:lpstr>Calibri</vt:lpstr>
      <vt:lpstr>Georgia</vt:lpstr>
      <vt:lpstr>Wingdings</vt:lpstr>
      <vt:lpstr>고구려 벽화</vt:lpstr>
      <vt:lpstr>2_디자인 사용자 지정</vt:lpstr>
      <vt:lpstr>1_디자인 사용자 지정</vt:lpstr>
      <vt:lpstr>디자인 사용자 지정</vt:lpstr>
      <vt:lpstr>Ch. 3. MySQL (이 강의의 대부분 예는 http://www.tutorialspoint.com/mysql/index.htm에서 차용하였다)</vt:lpstr>
      <vt:lpstr>MySQL?</vt:lpstr>
      <vt:lpstr>기본 용어</vt:lpstr>
      <vt:lpstr>내려받기와 설치</vt:lpstr>
      <vt:lpstr>MySQL-PHP</vt:lpstr>
      <vt:lpstr>Connection</vt:lpstr>
      <vt:lpstr>DB 만들기</vt:lpstr>
      <vt:lpstr>DB 지우기</vt:lpstr>
      <vt:lpstr>DB 선택</vt:lpstr>
      <vt:lpstr>Table 만들기</vt:lpstr>
      <vt:lpstr>Table 지우기</vt:lpstr>
      <vt:lpstr>데이터</vt:lpstr>
      <vt:lpstr>PowerPoint 프레젠테이션</vt:lpstr>
      <vt:lpstr>PowerPoint 프레젠테이션</vt:lpstr>
      <vt:lpstr>ALTER</vt:lpstr>
      <vt:lpstr>내보내기 /받기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79</cp:revision>
  <cp:lastPrinted>2015-09-03T04:06:41Z</cp:lastPrinted>
  <dcterms:created xsi:type="dcterms:W3CDTF">2012-03-04T11:34:30Z</dcterms:created>
  <dcterms:modified xsi:type="dcterms:W3CDTF">2016-03-23T01:49:05Z</dcterms:modified>
</cp:coreProperties>
</file>