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87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2014-02-23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easarc.gsfc.nasa.gov/docs/cosmic/nearest_star_info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definity-systems.net/~apw/astro/galaxi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efinity-systems.net/~apw/astro/galaxie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2800" dirty="0" smtClean="0"/>
              <a:t>RESOURCEs &amp; Environment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4400" dirty="0" smtClean="0"/>
              <a:t>Ch. 1. planet earth</a:t>
            </a:r>
            <a:endParaRPr lang="ko-KR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0394"/>
            <a:ext cx="4762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1-1. Origin of the universe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Universe?</a:t>
            </a:r>
            <a:endParaRPr lang="en-US" altLang="ko-KR" sz="2800" dirty="0" smtClean="0"/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0000FF"/>
                </a:solidFill>
              </a:rPr>
              <a:t>Star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en-US" altLang="ko-KR" dirty="0" smtClean="0"/>
              <a:t>Planets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en-US" altLang="ko-KR" dirty="0" smtClean="0"/>
              <a:t>Satellites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en-US" altLang="ko-KR" dirty="0" smtClean="0"/>
              <a:t>Comets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en-US" altLang="ko-KR" dirty="0" smtClean="0"/>
              <a:t>(Asteroids) </a:t>
            </a:r>
            <a:r>
              <a:rPr lang="en-US" altLang="ko-KR" dirty="0" smtClean="0"/>
              <a:t>+ </a:t>
            </a:r>
            <a:r>
              <a:rPr lang="en-US" altLang="ko-KR" dirty="0"/>
              <a:t>M</a:t>
            </a:r>
            <a:r>
              <a:rPr lang="en-US" altLang="ko-KR" dirty="0" smtClean="0"/>
              <a:t>eteorites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en-US" altLang="ko-KR" dirty="0" smtClean="0"/>
              <a:t>Dusts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en-US" altLang="ko-KR" dirty="0" smtClean="0"/>
              <a:t>Gases . . .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>
                <a:sym typeface="Wingdings" pitchFamily="2" charset="2"/>
              </a:rPr>
              <a:t>S</a:t>
            </a:r>
            <a:r>
              <a:rPr lang="en-US" altLang="ko-KR" dirty="0" smtClean="0">
                <a:sym typeface="Wingdings" pitchFamily="2" charset="2"/>
              </a:rPr>
              <a:t>tar system</a:t>
            </a:r>
            <a:endParaRPr lang="en-US" altLang="ko-KR" dirty="0" smtClean="0">
              <a:sym typeface="Wingdings" pitchFamily="2" charset="2"/>
            </a:endParaRPr>
          </a:p>
          <a:p>
            <a:endParaRPr lang="en-US" altLang="ko-KR" dirty="0" smtClean="0">
              <a:sym typeface="Wingdings" pitchFamily="2" charset="2"/>
            </a:endParaRPr>
          </a:p>
          <a:p>
            <a:r>
              <a:rPr lang="en-US" altLang="ko-KR" dirty="0" smtClean="0">
                <a:sym typeface="Wingdings" pitchFamily="2" charset="2"/>
              </a:rPr>
              <a:t>Star system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+ </a:t>
            </a:r>
            <a:r>
              <a:rPr lang="en-US" altLang="ko-KR" dirty="0" smtClean="0">
                <a:sym typeface="Wingdings" pitchFamily="2" charset="2"/>
              </a:rPr>
              <a:t>Star system + …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>
                <a:sym typeface="Wingdings" pitchFamily="2" charset="2"/>
              </a:rPr>
              <a:t>Galaxy</a:t>
            </a:r>
            <a:endParaRPr lang="en-US" altLang="ko-KR" dirty="0">
              <a:sym typeface="Wingdings" pitchFamily="2" charset="2"/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Galaxy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en-US" altLang="ko-KR" dirty="0" smtClean="0"/>
              <a:t>Galaxy</a:t>
            </a:r>
            <a:r>
              <a:rPr lang="ko-KR" altLang="en-US" dirty="0" smtClean="0"/>
              <a:t> </a:t>
            </a:r>
            <a:r>
              <a:rPr lang="en-US" altLang="ko-KR" dirty="0" smtClean="0"/>
              <a:t>+ …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>
                <a:sym typeface="Wingdings" pitchFamily="2" charset="2"/>
              </a:rPr>
              <a:t>Local group + Local group + … Universe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398662" y="5445224"/>
            <a:ext cx="698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Alpha Centauri, the closest star to us (4.37 LY (light year) away: 1 LY = 10</a:t>
            </a:r>
            <a:r>
              <a:rPr lang="en-US" altLang="ko-KR" baseline="30000" dirty="0" smtClean="0"/>
              <a:t>13</a:t>
            </a:r>
            <a:r>
              <a:rPr lang="en-US" altLang="ko-KR" dirty="0" smtClean="0"/>
              <a:t> km)</a:t>
            </a:r>
          </a:p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 smtClean="0">
                <a:hlinkClick r:id="rId2"/>
              </a:rPr>
              <a:t>://heasarc.gsfc.nasa.gov/docs/cosmic/nearest_star_info.html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052" name="Picture 4" descr="http://heasarc.gsfc.nasa.gov/docs/cosmic/gifs/al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1"/>
            <a:ext cx="5976664" cy="47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88598" y="5373216"/>
            <a:ext cx="748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Andromeda, the closest galaxy to us (2.5 MLY away)</a:t>
            </a:r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http://www.definity-systems.net/~apw/astro/galaxies.html</a:t>
            </a:r>
            <a:endParaRPr lang="ko-KR" altLang="en-US" dirty="0"/>
          </a:p>
        </p:txBody>
      </p:sp>
      <p:pic>
        <p:nvPicPr>
          <p:cNvPr id="3076" name="Picture 4" descr="http://www.definity-systems.net/~apw/astro/images/andromeda_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128792" cy="48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43608" y="537321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Galaxies around us. The ‘local group’. </a:t>
            </a:r>
          </a:p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 smtClean="0">
                <a:hlinkClick r:id="rId2"/>
              </a:rPr>
              <a:t>://www.definity-systems.net/~apw/astro/galaxies.html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876"/>
            <a:ext cx="6936432" cy="520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908720"/>
            <a:ext cx="7620000" cy="43735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Theories of the Origin of the Universe</a:t>
            </a:r>
            <a:endParaRPr lang="en-US" altLang="ko-K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Stationary Cosmology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Expanding </a:t>
            </a:r>
            <a:r>
              <a:rPr lang="en-US" altLang="ko-KR" dirty="0" smtClean="0"/>
              <a:t>Universe </a:t>
            </a:r>
            <a:r>
              <a:rPr lang="en-US" altLang="ko-KR" dirty="0" smtClean="0"/>
              <a:t>Theory</a:t>
            </a:r>
            <a:endParaRPr lang="en-US" altLang="ko-KR" dirty="0" smtClean="0"/>
          </a:p>
          <a:p>
            <a:pPr marL="800100" lvl="1" indent="-342900"/>
            <a:r>
              <a:rPr lang="en-US" altLang="ko-KR" dirty="0" smtClean="0"/>
              <a:t>Steady </a:t>
            </a:r>
            <a:r>
              <a:rPr lang="en-US" altLang="ko-KR" dirty="0" smtClean="0"/>
              <a:t>State </a:t>
            </a:r>
            <a:r>
              <a:rPr lang="en-US" altLang="ko-KR" dirty="0" smtClean="0"/>
              <a:t>Cosmology</a:t>
            </a:r>
            <a:endParaRPr lang="en-US" altLang="ko-KR" dirty="0" smtClean="0"/>
          </a:p>
          <a:p>
            <a:pPr marL="800100" lvl="1" indent="-342900"/>
            <a:r>
              <a:rPr lang="en-US" altLang="ko-KR" dirty="0" smtClean="0"/>
              <a:t>Big-Bang Theory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800" dirty="0" smtClean="0"/>
              <a:t>Evidences</a:t>
            </a:r>
            <a:endParaRPr lang="en-US" altLang="ko-K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RED </a:t>
            </a:r>
            <a:r>
              <a:rPr lang="en-US" altLang="ko-KR" dirty="0" smtClean="0"/>
              <a:t>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CMBR (COSMIC</a:t>
            </a:r>
            <a:r>
              <a:rPr lang="ko-KR" altLang="en-US" dirty="0" smtClean="0"/>
              <a:t> </a:t>
            </a:r>
            <a:r>
              <a:rPr lang="en-US" altLang="ko-KR" dirty="0" smtClean="0"/>
              <a:t>MICROWAVE BACKGROUND </a:t>
            </a:r>
            <a:r>
              <a:rPr lang="en-US" altLang="ko-KR" dirty="0" smtClean="0"/>
              <a:t>RADIATION)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43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625"/>
            <a:ext cx="73152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71</TotalTime>
  <Words>144</Words>
  <Application>Microsoft Office PowerPoint</Application>
  <PresentationFormat>화면 슬라이드 쇼(4:3)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HY견고딕</vt:lpstr>
      <vt:lpstr>돋움</vt:lpstr>
      <vt:lpstr>Arial</vt:lpstr>
      <vt:lpstr>Arial Black</vt:lpstr>
      <vt:lpstr>Wingdings</vt:lpstr>
      <vt:lpstr>필수</vt:lpstr>
      <vt:lpstr>RESOURCEs &amp; Environment Ch. 1. planet earth</vt:lpstr>
      <vt:lpstr>1-1. Origin of the universe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jyuhome</cp:lastModifiedBy>
  <cp:revision>9</cp:revision>
  <dcterms:created xsi:type="dcterms:W3CDTF">2013-09-03T00:41:18Z</dcterms:created>
  <dcterms:modified xsi:type="dcterms:W3CDTF">2014-02-23T00:44:38Z</dcterms:modified>
</cp:coreProperties>
</file>