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Human_body_composition-_better_colours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Atmosphere: System consisted of gases surrounding Earth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427984" y="1916832"/>
            <a:ext cx="3528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http://www.agci.org/classroom/atmosphere/index.php</a:t>
            </a:r>
            <a:endParaRPr lang="ko-KR" altLang="en-US" sz="1000" dirty="0"/>
          </a:p>
        </p:txBody>
      </p:sp>
      <p:pic>
        <p:nvPicPr>
          <p:cNvPr id="8200" name="Picture 8" descr="http://www.agci.org/classroom/images/Atm_Stru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87954"/>
            <a:ext cx="5904656" cy="46700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3528" y="3933056"/>
            <a:ext cx="1723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Where many</a:t>
            </a:r>
          </a:p>
          <a:p>
            <a:r>
              <a:rPr lang="en-US" altLang="ko-KR" dirty="0" smtClean="0"/>
              <a:t>environmental </a:t>
            </a:r>
          </a:p>
          <a:p>
            <a:r>
              <a:rPr lang="en-US" altLang="ko-KR" dirty="0" smtClean="0"/>
              <a:t>Issues rise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4427984" y="61653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http://people.eku.edu/ritchisong/317notes8.html</a:t>
            </a:r>
            <a:endParaRPr lang="ko-KR" altLang="en-US" sz="1000" dirty="0"/>
          </a:p>
        </p:txBody>
      </p:sp>
      <p:pic>
        <p:nvPicPr>
          <p:cNvPr id="7170" name="Picture 2" descr="http://people.eku.edu/ritchisong/atmospherecomposi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459105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Environmental issues in the atmosphere</a:t>
            </a:r>
          </a:p>
          <a:p>
            <a:pPr lvl="1"/>
            <a:r>
              <a:rPr lang="en-US" altLang="ko-KR" dirty="0" smtClean="0"/>
              <a:t>Global warming</a:t>
            </a:r>
          </a:p>
          <a:p>
            <a:pPr lvl="1"/>
            <a:r>
              <a:rPr lang="en-US" altLang="ko-KR" dirty="0" smtClean="0"/>
              <a:t>Acid deposition (wet/dry)</a:t>
            </a:r>
          </a:p>
          <a:p>
            <a:pPr lvl="1"/>
            <a:r>
              <a:rPr lang="en-US" altLang="ko-KR" dirty="0" err="1" smtClean="0"/>
              <a:t>Ozon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Particulate matter</a:t>
            </a:r>
          </a:p>
          <a:p>
            <a:pPr lvl="1"/>
            <a:r>
              <a:rPr lang="en-US" altLang="ko-KR" dirty="0" smtClean="0"/>
              <a:t>VOC/</a:t>
            </a:r>
            <a:r>
              <a:rPr lang="en-US" altLang="ko-KR" dirty="0" err="1" smtClean="0"/>
              <a:t>Nox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Others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539552" y="692696"/>
            <a:ext cx="7467600" cy="4525963"/>
          </a:xfrm>
        </p:spPr>
        <p:txBody>
          <a:bodyPr/>
          <a:lstStyle/>
          <a:p>
            <a:r>
              <a:rPr lang="en-US" altLang="ko-KR" dirty="0" smtClean="0"/>
              <a:t>Biosphere: System of life forms (and associated organic matter)</a:t>
            </a:r>
            <a:endParaRPr lang="ko-KR" altLang="en-US" dirty="0"/>
          </a:p>
        </p:txBody>
      </p:sp>
      <p:pic>
        <p:nvPicPr>
          <p:cNvPr id="5122" name="Picture 2" descr="http://pavellas.files.wordpress.com/2010/05/kingdo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006" y="1772816"/>
            <a:ext cx="5206154" cy="4401651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2051720" y="623731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http://pavellas.files.wordpress.com/2010/05/kingdom.gif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e chart showing chemical composition of human body by m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3744416" cy="41501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Chemical composition of 1 70kg man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55576" y="5373216"/>
            <a:ext cx="53285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://www.random-science-tools.com/chemistry/chemical_comp_of_body.htm</a:t>
            </a:r>
            <a:endParaRPr lang="ko-KR" altLang="en-US" sz="1000" dirty="0"/>
          </a:p>
        </p:txBody>
      </p:sp>
      <p:pic>
        <p:nvPicPr>
          <p:cNvPr id="1028" name="Picture 4" descr="http://upload.wikimedia.org/wikipedia/commons/f/f2/Human_body_composition-_better_colour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052736"/>
            <a:ext cx="2771775" cy="2419351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4860032" y="37170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://en.wikipedia.org/wiki/Chemical_process_of_decomposition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540</TotalTime>
  <Words>70</Words>
  <Application>Microsoft Office PowerPoint</Application>
  <PresentationFormat>화면 슬라이드 쇼(4:3)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테크닉</vt:lpstr>
      <vt:lpstr>Ch.2.</vt:lpstr>
      <vt:lpstr>슬라이드 2</vt:lpstr>
      <vt:lpstr>슬라이드 3</vt:lpstr>
      <vt:lpstr>슬라이드 4</vt:lpstr>
      <vt:lpstr>슬라이드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***</cp:lastModifiedBy>
  <cp:revision>52</cp:revision>
  <dcterms:created xsi:type="dcterms:W3CDTF">2012-02-18T07:01:10Z</dcterms:created>
  <dcterms:modified xsi:type="dcterms:W3CDTF">2012-02-24T07:41:39Z</dcterms:modified>
</cp:coreProperties>
</file>