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AC8994-7E16-4764-AC68-15831B9180BF}" type="datetimeFigureOut">
              <a:rPr lang="ko-KR" altLang="en-US" smtClean="0"/>
              <a:pPr/>
              <a:t>2012-03-06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10705F-0711-4412-80F8-D11EA07F0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1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1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1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1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eochemistry.korearth.net/index.php/Environmental_Geochemistry" TargetMode="External"/><Relationship Id="rId2" Type="http://schemas.openxmlformats.org/officeDocument/2006/relationships/hyperlink" Target="mailto:jyu@kangwon.ac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Environmental</a:t>
            </a:r>
            <a:r>
              <a:rPr lang="ko-KR" altLang="en-US" dirty="0" smtClean="0"/>
              <a:t> </a:t>
            </a:r>
            <a:r>
              <a:rPr lang="en-US" altLang="ko-KR" dirty="0" smtClean="0"/>
              <a:t>Geochemistry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33057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Course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Lecturer: Prof. Jae-Young Yu</a:t>
            </a:r>
          </a:p>
          <a:p>
            <a:pPr lvl="1"/>
            <a:r>
              <a:rPr lang="en-US" altLang="ko-KR" dirty="0" smtClean="0"/>
              <a:t>Natural Sci. </a:t>
            </a:r>
            <a:r>
              <a:rPr lang="en-US" altLang="ko-KR" dirty="0" err="1" smtClean="0"/>
              <a:t>Bldng</a:t>
            </a:r>
            <a:r>
              <a:rPr lang="en-US" altLang="ko-KR" dirty="0" smtClean="0"/>
              <a:t>. 3-212</a:t>
            </a:r>
          </a:p>
          <a:p>
            <a:pPr lvl="1"/>
            <a:r>
              <a:rPr lang="en-US" altLang="ko-KR" dirty="0" smtClean="0"/>
              <a:t>8557</a:t>
            </a:r>
          </a:p>
          <a:p>
            <a:pPr lvl="1"/>
            <a:r>
              <a:rPr lang="en-US" altLang="ko-KR" dirty="0" smtClean="0">
                <a:hlinkClick r:id="rId2"/>
              </a:rPr>
              <a:t>jyu@kangwon.ac.kr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Also has </a:t>
            </a:r>
            <a:r>
              <a:rPr lang="en-US" altLang="ko-KR" dirty="0" err="1" smtClean="0"/>
              <a:t>facebook</a:t>
            </a:r>
            <a:r>
              <a:rPr lang="en-US" altLang="ko-KR" dirty="0" smtClean="0"/>
              <a:t> &amp; twitter account</a:t>
            </a:r>
          </a:p>
          <a:p>
            <a:r>
              <a:rPr lang="en-US" altLang="ko-KR" dirty="0" smtClean="0"/>
              <a:t>For general information and lecture schedule, visit </a:t>
            </a:r>
            <a:r>
              <a:rPr lang="en-US" altLang="ko-KR" dirty="0" smtClean="0">
                <a:hlinkClick r:id="rId3"/>
              </a:rPr>
              <a:t>http://geochemistry.korearth.net/index.php/Environmental_Geochemistry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테크닉">
  <a:themeElements>
    <a:clrScheme name="테크닉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테크닉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테크닉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</TotalTime>
  <Words>36</Words>
  <Application>Microsoft Office PowerPoint</Application>
  <PresentationFormat>화면 슬라이드 쇼(4:3)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테크닉</vt:lpstr>
      <vt:lpstr>Environmental Geochemistry</vt:lpstr>
      <vt:lpstr>Course Information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Geochemistry</dc:title>
  <dc:creator>***</dc:creator>
  <cp:lastModifiedBy>my</cp:lastModifiedBy>
  <cp:revision>2</cp:revision>
  <dcterms:created xsi:type="dcterms:W3CDTF">2012-02-17T00:42:25Z</dcterms:created>
  <dcterms:modified xsi:type="dcterms:W3CDTF">2012-03-06T12:45:00Z</dcterms:modified>
</cp:coreProperties>
</file>