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2" r:id="rId3"/>
    <p:sldId id="263" r:id="rId4"/>
    <p:sldId id="261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8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2017-12-09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2017-12-09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2017-12-09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2017-12-09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2017-12-09</a:t>
            </a:fld>
            <a:endParaRPr lang="ko-KR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2017-12-09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2017-12-09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2017-12-09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2017-12-09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2017-12-09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2017-12-09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C203123-E138-4A55-B8A0-015B8266EFB6}" type="datetimeFigureOut">
              <a:rPr lang="ko-KR" altLang="en-US" smtClean="0"/>
              <a:pPr/>
              <a:t>2017-12-09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1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064896" cy="990600"/>
          </a:xfrm>
        </p:spPr>
        <p:txBody>
          <a:bodyPr>
            <a:noAutofit/>
          </a:bodyPr>
          <a:lstStyle/>
          <a:p>
            <a:r>
              <a:rPr lang="ko-KR" altLang="en-US" sz="3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자원과 환경</a:t>
            </a:r>
            <a:r>
              <a:rPr lang="en-US" altLang="ko-KR" sz="3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3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지구의 선물</a:t>
            </a:r>
            <a:r>
              <a:rPr lang="en-US" altLang="ko-KR" sz="3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 빛과 그림자</a:t>
            </a:r>
            <a:endParaRPr lang="ko-KR" altLang="en-US" sz="3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15616" y="5484490"/>
            <a:ext cx="6858000" cy="1112862"/>
          </a:xfrm>
        </p:spPr>
        <p:txBody>
          <a:bodyPr>
            <a:normAutofit/>
          </a:bodyPr>
          <a:lstStyle/>
          <a:p>
            <a:pPr algn="r"/>
            <a:r>
              <a:rPr lang="ko-KR" altLang="en-US" sz="24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강원대학교 지질지구물리학부</a:t>
            </a:r>
            <a:endParaRPr lang="en-US" altLang="ko-KR" sz="240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r"/>
            <a:r>
              <a:rPr lang="ko-KR" altLang="en-US" sz="24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유재</a:t>
            </a:r>
            <a:r>
              <a:rPr lang="ko-KR" altLang="en-US" sz="24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620" y="1683297"/>
            <a:ext cx="6421723" cy="3621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ko-KR" altLang="en-US" sz="3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과목 개요</a:t>
            </a:r>
            <a:r>
              <a:rPr lang="en-US" altLang="ko-KR" sz="3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(1/2)</a:t>
            </a:r>
            <a:endParaRPr lang="ko-KR" altLang="en-US" sz="3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430300"/>
              </p:ext>
            </p:extLst>
          </p:nvPr>
        </p:nvGraphicFramePr>
        <p:xfrm>
          <a:off x="457200" y="1713985"/>
          <a:ext cx="7620000" cy="34735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415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167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강사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2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유재영</a:t>
                      </a:r>
                      <a:endParaRPr lang="en-US" altLang="ko-KR" sz="2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/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jyu@kangwon.ac.kr</a:t>
                      </a:r>
                    </a:p>
                    <a:p>
                      <a:pPr latinLnBrk="1"/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http://www.korearth.net</a:t>
                      </a:r>
                      <a:endParaRPr lang="ko-KR" altLang="en-US" sz="2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17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교재</a:t>
                      </a:r>
                      <a:endParaRPr lang="ko-KR" altLang="en-US" sz="2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http://www.korearth.net/lecture/gen_geo/earth_present/contents.php</a:t>
                      </a:r>
                      <a:endParaRPr lang="ko-KR" altLang="en-US" sz="2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40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참고서</a:t>
                      </a:r>
                      <a:endParaRPr lang="ko-KR" altLang="en-US" sz="2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지구과학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환경 관련 서적</a:t>
                      </a:r>
                      <a:endParaRPr lang="ko-KR" altLang="en-US" sz="2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67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강의 자료</a:t>
                      </a:r>
                      <a:endParaRPr lang="ko-KR" altLang="en-US" sz="2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http://geochemistry.korearth.net/index.php/Earth_Present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63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ko-KR" altLang="en-US" sz="3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과목 개요</a:t>
            </a:r>
            <a:r>
              <a:rPr lang="en-US" altLang="ko-KR" sz="3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(2/2)</a:t>
            </a:r>
            <a:endParaRPr lang="ko-KR" altLang="en-US" sz="3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523544"/>
              </p:ext>
            </p:extLst>
          </p:nvPr>
        </p:nvGraphicFramePr>
        <p:xfrm>
          <a:off x="457200" y="1713985"/>
          <a:ext cx="7620000" cy="45953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415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70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강의 목표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2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지구로부터 얻는 많은 혜택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자원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 그 것이 주는 부작용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환경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대해 전반적으로 이해하고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이를 바탕으로 보다 지속적인 자원 이용과 환경 보존이 왜 필요한지를 생각해 보는 것</a:t>
                      </a:r>
                      <a:endParaRPr lang="ko-KR" altLang="en-US" sz="2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90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진행 방식</a:t>
                      </a:r>
                      <a:endParaRPr lang="ko-KR" altLang="en-US" sz="2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강의 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</a:t>
                      </a:r>
                      <a:r>
                        <a:rPr lang="en-US" altLang="ko-KR" sz="2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2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토론</a:t>
                      </a:r>
                      <a:r>
                        <a:rPr lang="en-US" altLang="ko-KR" sz="2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2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질의 응답</a:t>
                      </a:r>
                      <a:r>
                        <a:rPr lang="en-US" altLang="ko-KR" sz="2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2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2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 </a:t>
                      </a:r>
                      <a:r>
                        <a:rPr lang="ko-KR" altLang="en-US" sz="2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과제물</a:t>
                      </a:r>
                      <a:endParaRPr lang="ko-KR" altLang="en-US" sz="2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262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평가</a:t>
                      </a:r>
                      <a:endParaRPr lang="ko-KR" altLang="en-US" sz="2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중간 고사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(30%) +</a:t>
                      </a: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기말고사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(30%) + </a:t>
                      </a: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과제물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(30%) + </a:t>
                      </a: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수업참여도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(10%)</a:t>
                      </a:r>
                    </a:p>
                    <a:p>
                      <a:pPr marL="342900" indent="-34290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중간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기말 고사 반드시 치러야 함</a:t>
                      </a:r>
                      <a:endParaRPr lang="en-US" altLang="ko-KR" sz="2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342900" indent="-34290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과제물 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70% </a:t>
                      </a: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이상 제출</a:t>
                      </a:r>
                      <a:endParaRPr lang="en-US" altLang="ko-KR" sz="2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342900" indent="-34290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토론에 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 이상 참석</a:t>
                      </a:r>
                      <a:endParaRPr lang="en-US" altLang="ko-KR" sz="2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76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554960" cy="75600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ko-KR" altLang="en-US" sz="3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강의 계획</a:t>
            </a:r>
            <a:endParaRPr lang="ko-KR" altLang="en-US" sz="3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951454"/>
              </p:ext>
            </p:extLst>
          </p:nvPr>
        </p:nvGraphicFramePr>
        <p:xfrm>
          <a:off x="1043608" y="980728"/>
          <a:ext cx="6336704" cy="567174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87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주차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강의 내용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교과목 소개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우주의 기원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 태양계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지구의 탄생과 </a:t>
                      </a:r>
                      <a:r>
                        <a:rPr lang="ko-KR" altLang="en-US" sz="1600" dirty="0" smtClean="0"/>
                        <a:t>진화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광물 </a:t>
                      </a:r>
                      <a:r>
                        <a:rPr lang="en-US" altLang="ko-KR" sz="1600" dirty="0" smtClean="0"/>
                        <a:t>1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광물 </a:t>
                      </a:r>
                      <a:r>
                        <a:rPr lang="en-US" altLang="ko-KR" sz="1600" dirty="0" smtClean="0"/>
                        <a:t>2, </a:t>
                      </a:r>
                      <a:r>
                        <a:rPr lang="ko-KR" altLang="en-US" sz="1600" dirty="0" smtClean="0"/>
                        <a:t>암석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광물질로 인한 환경 </a:t>
                      </a:r>
                      <a:r>
                        <a:rPr lang="ko-KR" altLang="en-US" sz="1600" dirty="0" smtClean="0"/>
                        <a:t>문제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광상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광해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방사능과 환경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원자력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판구조론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1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판구조론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화산과 지진 </a:t>
                      </a:r>
                      <a:r>
                        <a:rPr lang="en-US" altLang="ko-KR" sz="1600" dirty="0" smtClean="0"/>
                        <a:t>1, 2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화산과 지진 </a:t>
                      </a:r>
                      <a:r>
                        <a:rPr lang="en-US" altLang="ko-KR" sz="1600" dirty="0" smtClean="0"/>
                        <a:t>3, </a:t>
                      </a:r>
                      <a:r>
                        <a:rPr lang="ko-KR" altLang="en-US" sz="1600" dirty="0" err="1" smtClean="0"/>
                        <a:t>쓰나미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지열에너지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중간고사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9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물의 순환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범람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가뭄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풍화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침식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운반 그리고 퇴적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사태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지구상의 생물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오존층의 역할과 파괴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화석연료의 형성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개발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이용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13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지구온난화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산성비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14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기타 환경 문제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수자원의 이용과 개발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15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기말 고사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필수">
  <a:themeElements>
    <a:clrScheme name="필수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필수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필수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215</TotalTime>
  <Words>234</Words>
  <Application>Microsoft Office PowerPoint</Application>
  <PresentationFormat>화면 슬라이드 쇼(4:3)</PresentationFormat>
  <Paragraphs>57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HY견고딕</vt:lpstr>
      <vt:lpstr>돋움</vt:lpstr>
      <vt:lpstr>맑은 고딕</vt:lpstr>
      <vt:lpstr>Arial</vt:lpstr>
      <vt:lpstr>Arial Black</vt:lpstr>
      <vt:lpstr>Wingdings</vt:lpstr>
      <vt:lpstr>필수</vt:lpstr>
      <vt:lpstr>자원과 환경: 지구의 선물, 그 빛과 그림자</vt:lpstr>
      <vt:lpstr>과목 개요(1/2)</vt:lpstr>
      <vt:lpstr>과목 개요(2/2)</vt:lpstr>
      <vt:lpstr>강의 계획</vt:lpstr>
    </vt:vector>
  </TitlesOfParts>
  <Company>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330053 Geochemical Analysis</dc:title>
  <dc:creator>user</dc:creator>
  <cp:lastModifiedBy>Jae-Young Yu</cp:lastModifiedBy>
  <cp:revision>25</cp:revision>
  <dcterms:created xsi:type="dcterms:W3CDTF">2011-08-29T07:49:50Z</dcterms:created>
  <dcterms:modified xsi:type="dcterms:W3CDTF">2017-12-09T13:29:49Z</dcterms:modified>
</cp:coreProperties>
</file>