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6" autoAdjust="0"/>
    <p:restoredTop sz="81336" autoAdjust="0"/>
  </p:normalViewPr>
  <p:slideViewPr>
    <p:cSldViewPr>
      <p:cViewPr varScale="1">
        <p:scale>
          <a:sx n="99" d="100"/>
          <a:sy n="99" d="100"/>
        </p:scale>
        <p:origin x="8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C2E4C-C7D2-4721-98E9-07EE7FF2218C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898C-B5CF-49D4-893D-16F103F93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76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898C-B5CF-49D4-893D-16F103F9399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90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Crust=</a:t>
            </a:r>
            <a:r>
              <a:rPr lang="ko-KR" altLang="en-US" dirty="0" smtClean="0"/>
              <a:t>지각</a:t>
            </a:r>
            <a:r>
              <a:rPr lang="en-US" altLang="ko-KR" dirty="0" smtClean="0"/>
              <a:t>, asthenosphere=</a:t>
            </a:r>
            <a:r>
              <a:rPr lang="ko-KR" altLang="en-US" dirty="0" err="1" smtClean="0"/>
              <a:t>약권</a:t>
            </a:r>
            <a:r>
              <a:rPr lang="en-US" altLang="ko-KR" dirty="0" smtClean="0"/>
              <a:t>, lithosphere=</a:t>
            </a:r>
            <a:r>
              <a:rPr lang="ko-KR" altLang="en-US" dirty="0" err="1" smtClean="0"/>
              <a:t>암권</a:t>
            </a:r>
            <a:r>
              <a:rPr lang="en-US" altLang="ko-KR" dirty="0" smtClean="0"/>
              <a:t>, mesosphere=</a:t>
            </a:r>
            <a:r>
              <a:rPr lang="ko-KR" altLang="en-US" dirty="0" err="1" smtClean="0"/>
              <a:t>중간권</a:t>
            </a:r>
            <a:r>
              <a:rPr lang="en-US" altLang="ko-KR" dirty="0" smtClean="0"/>
              <a:t>, solid inner core=</a:t>
            </a:r>
            <a:r>
              <a:rPr lang="ko-KR" altLang="en-US" dirty="0" smtClean="0"/>
              <a:t>고체내핵</a:t>
            </a:r>
            <a:r>
              <a:rPr lang="en-US" altLang="ko-KR" dirty="0" smtClean="0"/>
              <a:t>, temperature</a:t>
            </a:r>
            <a:r>
              <a:rPr lang="en-US" altLang="ko-KR" baseline="0" dirty="0" smtClean="0"/>
              <a:t> and pressure ~ =</a:t>
            </a:r>
            <a:r>
              <a:rPr lang="ko-KR" altLang="en-US" baseline="0" dirty="0" smtClean="0"/>
              <a:t>깊이에 따라 온도 압력 증가</a:t>
            </a:r>
            <a:r>
              <a:rPr lang="en-US" altLang="ko-KR" baseline="0" dirty="0" smtClean="0"/>
              <a:t>, surface= </a:t>
            </a:r>
            <a:r>
              <a:rPr lang="ko-KR" altLang="en-US" baseline="0" dirty="0" smtClean="0"/>
              <a:t>지표</a:t>
            </a:r>
            <a:r>
              <a:rPr lang="en-US" altLang="ko-KR" baseline="0" dirty="0" smtClean="0"/>
              <a:t>, lithosphere~=</a:t>
            </a:r>
            <a:r>
              <a:rPr lang="ko-KR" altLang="en-US" baseline="0" dirty="0" err="1" smtClean="0"/>
              <a:t>암권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낮은 온도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굳고 깨짐</a:t>
            </a:r>
            <a:r>
              <a:rPr lang="en-US" altLang="ko-KR" baseline="0" dirty="0" smtClean="0"/>
              <a:t>, asthenosphere~=</a:t>
            </a:r>
            <a:r>
              <a:rPr lang="ko-KR" altLang="en-US" baseline="0" dirty="0" err="1" smtClean="0"/>
              <a:t>약권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높은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온도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무르고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변형됨</a:t>
            </a:r>
            <a:r>
              <a:rPr lang="en-US" altLang="ko-KR" baseline="0" dirty="0" smtClean="0"/>
              <a:t>, mesosphere~=</a:t>
            </a:r>
            <a:r>
              <a:rPr lang="ko-KR" altLang="en-US" baseline="0" dirty="0" err="1" smtClean="0"/>
              <a:t>중간권</a:t>
            </a:r>
            <a:r>
              <a:rPr lang="en-US" altLang="ko-KR" baseline="0" dirty="0" smtClean="0"/>
              <a:t>: </a:t>
            </a:r>
            <a:r>
              <a:rPr lang="ko-KR" altLang="en-US" baseline="0" dirty="0" smtClean="0"/>
              <a:t>높은 온도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고압으로 더 단단함</a:t>
            </a:r>
            <a:r>
              <a:rPr lang="en-US" altLang="ko-KR" baseline="0" dirty="0" smtClean="0"/>
              <a:t>, continental crust thickness~=</a:t>
            </a:r>
            <a:r>
              <a:rPr lang="ko-KR" altLang="en-US" baseline="0" dirty="0" smtClean="0"/>
              <a:t>대륙지각 두께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많이 과장됨</a:t>
            </a:r>
            <a:r>
              <a:rPr lang="en-US" altLang="ko-KR" baseline="0" dirty="0" smtClean="0"/>
              <a:t>, vertical scale~=</a:t>
            </a:r>
            <a:r>
              <a:rPr lang="ko-KR" altLang="en-US" baseline="0" dirty="0" err="1" smtClean="0"/>
              <a:t>수직축이</a:t>
            </a:r>
            <a:r>
              <a:rPr lang="ko-KR" altLang="en-US" baseline="0" dirty="0" smtClean="0"/>
              <a:t> 수평축의 </a:t>
            </a:r>
            <a:r>
              <a:rPr lang="en-US" altLang="ko-KR" baseline="0" dirty="0" smtClean="0"/>
              <a:t>10</a:t>
            </a:r>
            <a:r>
              <a:rPr lang="ko-KR" altLang="en-US" baseline="0" dirty="0" smtClean="0"/>
              <a:t>배</a:t>
            </a:r>
            <a:r>
              <a:rPr lang="en-US" altLang="ko-KR" baseline="0" dirty="0" smtClean="0"/>
              <a:t>, ocean=</a:t>
            </a:r>
            <a:r>
              <a:rPr lang="ko-KR" altLang="en-US" baseline="0" dirty="0" smtClean="0"/>
              <a:t>대양</a:t>
            </a:r>
            <a:r>
              <a:rPr lang="en-US" altLang="ko-KR" baseline="0" dirty="0" smtClean="0"/>
              <a:t>, oceanic crust=</a:t>
            </a:r>
            <a:r>
              <a:rPr lang="ko-KR" altLang="en-US" baseline="0" dirty="0" smtClean="0"/>
              <a:t>대양지각</a:t>
            </a:r>
            <a:r>
              <a:rPr lang="en-US" altLang="ko-KR" baseline="0" dirty="0" smtClean="0"/>
              <a:t>, </a:t>
            </a:r>
            <a:r>
              <a:rPr lang="en-US" altLang="ko-KR" baseline="0" dirty="0" err="1" smtClean="0"/>
              <a:t>moho</a:t>
            </a:r>
            <a:r>
              <a:rPr lang="en-US" altLang="ko-KR" baseline="0" dirty="0" smtClean="0"/>
              <a:t>=</a:t>
            </a:r>
            <a:r>
              <a:rPr lang="ko-KR" altLang="en-US" baseline="0" dirty="0" smtClean="0"/>
              <a:t>모호면</a:t>
            </a:r>
            <a:r>
              <a:rPr lang="en-US" altLang="ko-KR" baseline="0" dirty="0" smtClean="0"/>
              <a:t>, continental crust=</a:t>
            </a:r>
            <a:r>
              <a:rPr lang="ko-KR" altLang="en-US" baseline="0" dirty="0" smtClean="0"/>
              <a:t>대륙지각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두께 과장해 표현</a:t>
            </a:r>
            <a:r>
              <a:rPr lang="en-US" altLang="ko-KR" baseline="0" dirty="0" smtClean="0"/>
              <a:t>) [</a:t>
            </a:r>
            <a:r>
              <a:rPr lang="ko-KR" altLang="en-US" baseline="0" dirty="0" smtClean="0"/>
              <a:t>각 부분 애니메이션으로 키움</a:t>
            </a:r>
            <a:r>
              <a:rPr lang="en-US" altLang="ko-KR" baseline="0" dirty="0" smtClean="0"/>
              <a:t>]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898C-B5CF-49D4-893D-16F103F9399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03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35280" cy="687606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1-3.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지구의 탄생과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진화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(1)</a:t>
            </a:r>
            <a:endParaRPr lang="ko-KR" alt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76" y="6581001"/>
            <a:ext cx="4398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http://www.astexhibits.com/earth-day-4222013-is-almost-here/</a:t>
            </a:r>
            <a:endParaRPr lang="ko-KR" altLang="en-US" sz="1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2227"/>
            <a:ext cx="9114903" cy="51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>
            <a:noAutofit/>
          </a:bodyPr>
          <a:lstStyle/>
          <a:p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지구의 특징</a:t>
            </a:r>
            <a:endParaRPr lang="en-US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태양까지의 거리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149,600,000 km (= 1 AU)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지름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평균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6371,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6378,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극 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6357 km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둘레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40075,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경도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40008 km</a:t>
            </a:r>
            <a:endParaRPr lang="en-US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질량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5.98*10</a:t>
            </a:r>
            <a:r>
              <a:rPr lang="en-US" baseline="30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밀도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2-3g /cm</a:t>
            </a:r>
            <a:r>
              <a:rPr lang="en-US" baseline="30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지각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), 5.52g/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cm</a:t>
            </a:r>
            <a:r>
              <a:rPr lang="en-US" altLang="ko-KR" baseline="30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동심원상 내부 구조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내핵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외핵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맨틀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지각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생물과 물의 존재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원소의 양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전체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Fe &gt; O &gt; Si &gt; Mg &gt; Ni &gt; Ca &gt; Al &gt; 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지각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O &gt; Si &gt; Al &gt; Fe &gt; Ca &gt; Na &gt; K &gt; Mg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대기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N &gt; O &gt; </a:t>
            </a:r>
            <a:r>
              <a:rPr 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Ar</a:t>
            </a: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&gt; C &gt; H 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74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6439844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http://www.ucl.ac.uk/EarthSci/people/lidunka/GEOL2014/Geophysics7%20-%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20Deep%20Earth/Earth%20Structure.htm</a:t>
            </a:r>
            <a:endParaRPr lang="ko-KR" altLang="en-US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87824" y="5678477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지구의 내부 구조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831747"/>
            <a:ext cx="5162998" cy="446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423987"/>
            <a:ext cx="5991225" cy="40100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259632" y="558924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https://www.pmfias.com/earths-layers-crust-mantle-core-asthenosphere-earths-composition-crust-composition/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576387" y="548680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지구 전체의 화학 조성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138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1524000"/>
            <a:ext cx="4857750" cy="3810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150936" y="5733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https://kids.britannica.com/students/assembly/view/217818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150936" y="620688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지각의 화학 조성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4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681162"/>
            <a:ext cx="4495800" cy="3495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100" y="764704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지구 대기의 조성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619672" y="5517232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https://commons.wikimedia.org/w/index.php?search=atmosphere+composition&amp;title=Special:Search&amp;go=Go&amp;searchToken=dv8ewj9hdgpt2thqlkewsvxx7#/media/File:Air_composition_pie_chart.JPG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493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361459"/>
          </a:xfrm>
        </p:spPr>
        <p:txBody>
          <a:bodyPr>
            <a:normAutofit/>
          </a:bodyPr>
          <a:lstStyle/>
          <a:p>
            <a:pPr latinLnBrk="0"/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반드시 생각해봐야 할 점들</a:t>
            </a:r>
            <a:endParaRPr lang="en-US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atinLnBrk="0"/>
            <a:endParaRPr lang="en-US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latinLnBrk="0"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초기 응축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집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latinLnBrk="0"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지구 재구성을 위한 </a:t>
            </a:r>
            <a:r>
              <a:rPr lang="ko-KR" altLang="en-US" sz="2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열에너지원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latinLnBrk="0"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현재 대기와 대양의 유래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latinLnBrk="0"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생명체의 탄생과 환경 변화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9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5139</TotalTime>
  <Words>287</Words>
  <Application>Microsoft Office PowerPoint</Application>
  <PresentationFormat>화면 슬라이드 쇼(4:3)</PresentationFormat>
  <Paragraphs>31</Paragraphs>
  <Slides>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맑은 고딕</vt:lpstr>
      <vt:lpstr>Arial</vt:lpstr>
      <vt:lpstr>Wingdings</vt:lpstr>
      <vt:lpstr>필수</vt:lpstr>
      <vt:lpstr>1-3. 지구의 탄생과 진화(1)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myhome</cp:lastModifiedBy>
  <cp:revision>82</cp:revision>
  <dcterms:created xsi:type="dcterms:W3CDTF">2013-09-03T00:41:18Z</dcterms:created>
  <dcterms:modified xsi:type="dcterms:W3CDTF">2017-11-07T00:58:00Z</dcterms:modified>
</cp:coreProperties>
</file>