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1FFE7-9A63-46A6-A5C9-20BA7DD26D3D}" type="datetimeFigureOut">
              <a:rPr lang="ko-KR" altLang="en-US" smtClean="0"/>
              <a:t>2013-12-10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81C5-D5B5-4F89-B382-33DEC752FA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32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2013-12-10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ochemistry.korearth.net/index.php/Advanced_Geochemistry_N_La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altLang="ko-KR" sz="2800" dirty="0" smtClean="0"/>
              <a:t>Jae-Young Yu</a:t>
            </a:r>
          </a:p>
          <a:p>
            <a:pPr algn="r"/>
            <a:r>
              <a:rPr lang="en-US" altLang="ko-KR" sz="2800" dirty="0" smtClean="0">
                <a:solidFill>
                  <a:schemeClr val="tx1"/>
                </a:solidFill>
              </a:rPr>
              <a:t>Dept.  Geol.</a:t>
            </a:r>
          </a:p>
          <a:p>
            <a:pPr algn="r"/>
            <a:r>
              <a:rPr lang="en-US" altLang="ko-KR" sz="2800" dirty="0" smtClean="0">
                <a:solidFill>
                  <a:schemeClr val="tx1"/>
                </a:solidFill>
              </a:rPr>
              <a:t>KNU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6858000" cy="99060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330023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>Applied Geochemistry &amp; Lab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Instructor:</a:t>
            </a:r>
          </a:p>
          <a:p>
            <a:pPr>
              <a:buNone/>
            </a:pPr>
            <a:r>
              <a:rPr lang="en-US" altLang="ko-KR" sz="2800" dirty="0" smtClean="0"/>
              <a:t>	</a:t>
            </a:r>
            <a:r>
              <a:rPr lang="en-US" altLang="ko-KR" sz="2400" dirty="0" smtClean="0"/>
              <a:t>Prof. Jae-Young Yu</a:t>
            </a:r>
          </a:p>
          <a:p>
            <a:pPr>
              <a:buNone/>
            </a:pPr>
            <a:r>
              <a:rPr lang="en-US" altLang="ko-KR" sz="2400" dirty="0" smtClean="0"/>
              <a:t>	RM 213, Natural Sci. Bld. 3</a:t>
            </a:r>
          </a:p>
          <a:p>
            <a:pPr>
              <a:buNone/>
            </a:pPr>
            <a:r>
              <a:rPr lang="en-US" altLang="ko-KR" sz="2400" dirty="0" smtClean="0"/>
              <a:t>	TEL: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(250) 8557</a:t>
            </a:r>
          </a:p>
          <a:p>
            <a:pPr>
              <a:buNone/>
            </a:pPr>
            <a:r>
              <a:rPr lang="en-US" altLang="ko-KR" sz="2400" dirty="0" smtClean="0"/>
              <a:t>	E-mail: </a:t>
            </a:r>
            <a:r>
              <a:rPr lang="en-US" altLang="ko-KR" sz="2400" dirty="0" smtClean="0">
                <a:hlinkClick r:id="rId2"/>
              </a:rPr>
              <a:t>jyu@kangwon.ac.kr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Web: </a:t>
            </a:r>
            <a:r>
              <a:rPr lang="en-US" altLang="ko-KR" sz="2400" dirty="0" smtClean="0">
                <a:hlinkClick r:id="rId3"/>
              </a:rPr>
              <a:t>www.korearth.net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Office hours: anytime available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Information(1/4)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TEXT: None </a:t>
            </a:r>
          </a:p>
          <a:p>
            <a:r>
              <a:rPr lang="en-US" altLang="ko-KR" dirty="0" smtClean="0"/>
              <a:t>Supplementary: </a:t>
            </a:r>
            <a:r>
              <a:rPr lang="en-US" altLang="ko-KR" dirty="0"/>
              <a:t>Geochemical Thermodynamics (Nordstrom &amp; Munoz, 1985, Benjamin Cummings), Principles and Application of Inorganic Geochemistry (Faure, 1991, McMillan), and others (which will be introduced whenever needed</a:t>
            </a:r>
            <a:r>
              <a:rPr lang="en-US" altLang="ko-KR" dirty="0" smtClean="0"/>
              <a:t>). And Others (Will be recommended whenever necessary)</a:t>
            </a:r>
          </a:p>
          <a:p>
            <a:r>
              <a:rPr lang="en-US" altLang="ko-KR" dirty="0" smtClean="0"/>
              <a:t>Lecture Home</a:t>
            </a:r>
            <a:r>
              <a:rPr lang="en-US" altLang="ko-KR" dirty="0"/>
              <a:t>: </a:t>
            </a:r>
            <a:r>
              <a:rPr lang="en-US" altLang="ko-KR" dirty="0">
                <a:hlinkClick r:id="rId2"/>
              </a:rPr>
              <a:t>http://geochemistry.korearth.net/index.php/Advanced_Geochemistry_N_Lab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Information(2/4)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Outlines: </a:t>
            </a:r>
            <a:r>
              <a:rPr lang="en-US" altLang="ko-KR" sz="2800" dirty="0"/>
              <a:t>This course is for those students who already took (Introduction to) Geochemistry, dealing with more advanced contents of Geochemistry, including phase </a:t>
            </a:r>
            <a:r>
              <a:rPr lang="en-US" altLang="ko-KR" sz="2800" dirty="0" err="1"/>
              <a:t>equilibria</a:t>
            </a:r>
            <a:r>
              <a:rPr lang="en-US" altLang="ko-KR" sz="2800" dirty="0"/>
              <a:t>, thermodynamics of the solutions, </a:t>
            </a:r>
            <a:r>
              <a:rPr lang="en-US" altLang="ko-KR" sz="2800" dirty="0" err="1"/>
              <a:t>softwares</a:t>
            </a:r>
            <a:r>
              <a:rPr lang="en-US" altLang="ko-KR" sz="2800" dirty="0"/>
              <a:t> in geochemistry, redox reactions, and much more</a:t>
            </a:r>
            <a:r>
              <a:rPr lang="en-US" altLang="ko-KR" sz="2800" dirty="0" smtClean="0"/>
              <a:t>..</a:t>
            </a:r>
          </a:p>
          <a:p>
            <a:endParaRPr lang="en-US" altLang="ko-KR" sz="2800" dirty="0" smtClean="0"/>
          </a:p>
          <a:p>
            <a:r>
              <a:rPr lang="en-US" altLang="ko-KR" dirty="0" smtClean="0"/>
              <a:t>Type of Class:</a:t>
            </a:r>
            <a:r>
              <a:rPr lang="en-US" altLang="ko-KR" dirty="0"/>
              <a:t> </a:t>
            </a:r>
            <a:r>
              <a:rPr lang="en-US" altLang="ko-KR" sz="2800" dirty="0"/>
              <a:t>Lecture + Discussion + Lab work (probably solving the problems)</a:t>
            </a: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Information(3/4)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Grading</a:t>
            </a:r>
          </a:p>
          <a:p>
            <a:pPr lvl="1"/>
            <a:r>
              <a:rPr lang="en-US" altLang="ko-KR" dirty="0" smtClean="0"/>
              <a:t>Midterm(30%)+Final(30%)+Lab(30%)+</a:t>
            </a:r>
            <a:r>
              <a:rPr lang="en-US" altLang="ko-KR" dirty="0" err="1" smtClean="0"/>
              <a:t>Attd</a:t>
            </a:r>
            <a:r>
              <a:rPr lang="en-US" altLang="ko-KR" dirty="0" smtClean="0"/>
              <a:t>(10%)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Information(4/4)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537012"/>
              </p:ext>
            </p:extLst>
          </p:nvPr>
        </p:nvGraphicFramePr>
        <p:xfrm>
          <a:off x="395536" y="935803"/>
          <a:ext cx="8229600" cy="511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377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Week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Contents</a:t>
                      </a:r>
                      <a:endParaRPr lang="ko-KR" altLang="en-US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Introduction. Phase </a:t>
                      </a:r>
                      <a:r>
                        <a:rPr lang="en-US" altLang="ko-KR" sz="1400" dirty="0" err="1" smtClean="0">
                          <a:effectLst/>
                        </a:rPr>
                        <a:t>equilibria</a:t>
                      </a:r>
                      <a:r>
                        <a:rPr lang="en-US" altLang="ko-KR" sz="1400" dirty="0" smtClean="0">
                          <a:effectLst/>
                        </a:rPr>
                        <a:t> of a simple system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Thermodynamics of the solutions: Basics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Solid solution vs. </a:t>
                      </a:r>
                      <a:r>
                        <a:rPr lang="en-US" altLang="ko-KR" sz="1400" dirty="0" err="1" smtClean="0">
                          <a:effectLst/>
                        </a:rPr>
                        <a:t>Exsolution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>
                          <a:effectLst/>
                        </a:rPr>
                        <a:t>Geothermometer</a:t>
                      </a:r>
                      <a:r>
                        <a:rPr lang="en-US" altLang="ko-KR" sz="1400" dirty="0" smtClean="0">
                          <a:effectLst/>
                        </a:rPr>
                        <a:t> and </a:t>
                      </a:r>
                      <a:r>
                        <a:rPr lang="en-US" altLang="ko-KR" sz="1400" dirty="0" err="1" smtClean="0">
                          <a:effectLst/>
                        </a:rPr>
                        <a:t>geobarometer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T-X diagram: Formation of </a:t>
                      </a:r>
                      <a:r>
                        <a:rPr lang="en-US" altLang="ko-KR" sz="1400" dirty="0" err="1" smtClean="0">
                          <a:effectLst/>
                        </a:rPr>
                        <a:t>calcsilicate</a:t>
                      </a:r>
                      <a:r>
                        <a:rPr lang="en-US" altLang="ko-KR" sz="1400" dirty="0" smtClean="0">
                          <a:effectLst/>
                        </a:rPr>
                        <a:t> minerals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Usage of </a:t>
                      </a:r>
                      <a:r>
                        <a:rPr lang="en-US" altLang="ko-KR" sz="1400" dirty="0" err="1" smtClean="0">
                          <a:effectLst/>
                        </a:rPr>
                        <a:t>softwares</a:t>
                      </a:r>
                      <a:r>
                        <a:rPr lang="en-US" altLang="ko-KR" sz="1400" dirty="0" smtClean="0">
                          <a:effectLst/>
                        </a:rPr>
                        <a:t>: GE0CALC, SUPCRT, </a:t>
                      </a:r>
                      <a:r>
                        <a:rPr lang="en-US" altLang="ko-KR" sz="1400" dirty="0" err="1" smtClean="0">
                          <a:effectLst/>
                        </a:rPr>
                        <a:t>etc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Weathering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Midterm Exam.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Solubility diagram: Fe, Al, and trace element system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Eh-pH diagram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Equilibrium modeling of natural water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Adsorption/desorption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 to Organic geochemistry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 to Biogeochemistry &amp; </a:t>
                      </a:r>
                      <a:r>
                        <a:rPr lang="en-US" altLang="ko-KR" sz="1400" dirty="0" err="1" smtClean="0">
                          <a:effectLst/>
                        </a:rPr>
                        <a:t>Geomicrobiology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Final examination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54960" cy="756002"/>
          </a:xfrm>
        </p:spPr>
        <p:txBody>
          <a:bodyPr/>
          <a:lstStyle/>
          <a:p>
            <a:r>
              <a:rPr lang="en-US" altLang="ko-KR" dirty="0" smtClean="0"/>
              <a:t>Schedule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TC010237560[[fn=메모 테마]]</Template>
  <TotalTime>152</TotalTime>
  <Words>239</Words>
  <Application>Microsoft Office PowerPoint</Application>
  <PresentationFormat>화면 슬라이드 쇼(4:3)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New_Education03</vt:lpstr>
      <vt:lpstr>330023 Applied Geochemistry &amp; Lab</vt:lpstr>
      <vt:lpstr>General Information(1/4)</vt:lpstr>
      <vt:lpstr>General Information(2/4)</vt:lpstr>
      <vt:lpstr>General Information(3/4)</vt:lpstr>
      <vt:lpstr>General Information(4/4)</vt:lpstr>
      <vt:lpstr>Schedule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jyy</cp:lastModifiedBy>
  <cp:revision>20</cp:revision>
  <cp:lastPrinted>2013-12-10T02:12:35Z</cp:lastPrinted>
  <dcterms:created xsi:type="dcterms:W3CDTF">2011-08-29T07:49:50Z</dcterms:created>
  <dcterms:modified xsi:type="dcterms:W3CDTF">2013-12-10T02:13:42Z</dcterms:modified>
</cp:coreProperties>
</file>