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2013-09-29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Applied Geochemistry &amp; Lab</a:t>
            </a:r>
            <a:br>
              <a:rPr lang="en-US" altLang="ko-KR" sz="2400" dirty="0" smtClean="0"/>
            </a:br>
            <a:r>
              <a:rPr lang="en-US" altLang="ko-KR" sz="4400" dirty="0" smtClean="0"/>
              <a:t>Ch.2 </a:t>
            </a:r>
            <a:r>
              <a:rPr lang="en-US" altLang="ko-KR" dirty="0" smtClean="0"/>
              <a:t>Thermodynamics of</a:t>
            </a:r>
            <a:br>
              <a:rPr lang="en-US" altLang="ko-KR" dirty="0" smtClean="0"/>
            </a:br>
            <a:r>
              <a:rPr lang="en-US" altLang="ko-KR" dirty="0" smtClean="0"/>
              <a:t>Solutions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/>
          </a:bodyPr>
          <a:lstStyle/>
          <a:p>
            <a:r>
              <a:rPr lang="en-US" altLang="ko-KR" b="1" dirty="0" smtClean="0"/>
              <a:t>Solution</a:t>
            </a:r>
            <a:r>
              <a:rPr lang="en-US" altLang="ko-KR" dirty="0" smtClean="0"/>
              <a:t>: A single homogeneous phase resulted from the dissolution of two or more compositionally different phases (end members) .</a:t>
            </a:r>
          </a:p>
          <a:p>
            <a:r>
              <a:rPr lang="en-US" altLang="ko-KR" b="1" dirty="0" smtClean="0"/>
              <a:t>End members</a:t>
            </a:r>
            <a:r>
              <a:rPr lang="en-US" altLang="ko-KR" dirty="0" smtClean="0"/>
              <a:t>: The (real or imaginary) component phases to form a solution</a:t>
            </a:r>
          </a:p>
          <a:p>
            <a:r>
              <a:rPr lang="en-US" altLang="ko-KR" b="1" dirty="0" err="1" smtClean="0">
                <a:sym typeface="Wingdings" pitchFamily="2" charset="2"/>
              </a:rPr>
              <a:t>Exsolution</a:t>
            </a:r>
            <a:r>
              <a:rPr lang="en-US" altLang="ko-KR" dirty="0" smtClean="0">
                <a:sym typeface="Wingdings" pitchFamily="2" charset="2"/>
              </a:rPr>
              <a:t>: Separation (phenomenon) into two or more different phases from a solution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DEFINITIONS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60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Corbel</vt:lpstr>
      <vt:lpstr>Wingdings</vt:lpstr>
      <vt:lpstr>Wingdings 2</vt:lpstr>
      <vt:lpstr>New_Education03</vt:lpstr>
      <vt:lpstr>Applied Geochemistry &amp; Lab Ch.2 Thermodynamics of Solutions</vt:lpstr>
      <vt:lpstr>1. DEFINITIONS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jyuhome</cp:lastModifiedBy>
  <cp:revision>28</cp:revision>
  <dcterms:created xsi:type="dcterms:W3CDTF">2011-08-29T07:49:50Z</dcterms:created>
  <dcterms:modified xsi:type="dcterms:W3CDTF">2013-09-29T03:49:41Z</dcterms:modified>
</cp:coreProperties>
</file>