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89" r:id="rId3"/>
    <p:sldId id="286" r:id="rId4"/>
    <p:sldId id="291" r:id="rId5"/>
    <p:sldId id="292" r:id="rId6"/>
    <p:sldId id="293" r:id="rId7"/>
    <p:sldId id="290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2012-03-21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2012-03-21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2012-03-21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2012-03-21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2012-03-21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2012-03-21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2012-03-21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2012-03-21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2012-03-21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2012-03-21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2" name="직사각형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2012-03-21</a:t>
            </a:fld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직사각형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CEF2018-4212-4B75-A328-D666677A978A}" type="datetimeFigureOut">
              <a:rPr lang="ko-KR" altLang="en-US" smtClean="0"/>
              <a:pPr/>
              <a:t>2012-03-21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1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1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1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1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1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1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1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1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1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1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1.bp.blogspot.com/_Y9ucDp_oGA8/SAejGbW-_eI/AAAAAAAABjA/F3rAo_hX1vI/s1600-h/Sunset-on-Seascale-Beach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wsp.edu/geo/faculty/ritter/glossary/a_d/asthenosphere.html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Ch.2.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539695"/>
            <a:ext cx="8229600" cy="4625609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Earth: The planet of water &amp; life</a:t>
            </a:r>
            <a:endParaRPr lang="en-US" altLang="ko-KR" dirty="0" smtClean="0"/>
          </a:p>
        </p:txBody>
      </p:sp>
      <p:sp>
        <p:nvSpPr>
          <p:cNvPr id="5" name="직사각형 4"/>
          <p:cNvSpPr/>
          <p:nvPr/>
        </p:nvSpPr>
        <p:spPr>
          <a:xfrm>
            <a:off x="1619672" y="6165304"/>
            <a:ext cx="734481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000" dirty="0" smtClean="0"/>
              <a:t>From </a:t>
            </a:r>
            <a:r>
              <a:rPr lang="en-US" altLang="ko-KR" sz="1000" dirty="0" smtClean="0">
                <a:hlinkClick r:id="rId2"/>
              </a:rPr>
              <a:t>http://1.bp.blogspot.com/_Y9ucDp_oGA8/SAejGbW-_eI/AAAAAAAABjA/F3rAo_hX1vI/s1600-h/Sunset-on-Seascale-Beach.jpg</a:t>
            </a:r>
            <a:endParaRPr lang="ko-KR" altLang="en-US" sz="1000" dirty="0"/>
          </a:p>
        </p:txBody>
      </p:sp>
      <p:pic>
        <p:nvPicPr>
          <p:cNvPr id="11266" name="Picture 2" descr="http://www.korearth.net/lecture/gen_geo/earth_present/ch01/s_Sunset-Beach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276872"/>
            <a:ext cx="6004166" cy="37444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75656" y="548680"/>
            <a:ext cx="2167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The </a:t>
            </a:r>
            <a:r>
              <a:rPr lang="en-US" altLang="ko-KR" dirty="0" smtClean="0"/>
              <a:t>Earth’s structure</a:t>
            </a:r>
            <a:endParaRPr lang="ko-KR" altLang="en-US" dirty="0"/>
          </a:p>
        </p:txBody>
      </p:sp>
      <p:pic>
        <p:nvPicPr>
          <p:cNvPr id="9218" name="Picture 2" descr="http://www.korearth.net/lecture/gen_geo/earth_present/ch01/earth_structu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340768"/>
            <a:ext cx="5114925" cy="3533776"/>
          </a:xfrm>
          <a:prstGeom prst="rect">
            <a:avLst/>
          </a:prstGeom>
          <a:noFill/>
        </p:spPr>
      </p:pic>
      <p:sp>
        <p:nvSpPr>
          <p:cNvPr id="6" name="직사각형 5"/>
          <p:cNvSpPr/>
          <p:nvPr/>
        </p:nvSpPr>
        <p:spPr>
          <a:xfrm>
            <a:off x="2483768" y="5157192"/>
            <a:ext cx="619268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000" dirty="0" smtClean="0">
                <a:hlinkClick r:id="rId3"/>
              </a:rPr>
              <a:t>From http</a:t>
            </a:r>
            <a:r>
              <a:rPr lang="en-US" altLang="ko-KR" sz="1000" dirty="0" smtClean="0">
                <a:hlinkClick r:id="rId3"/>
              </a:rPr>
              <a:t>://www.uwsp.edu/geo/faculty/ritter/glossary/a_d/asthenosphere.html</a:t>
            </a:r>
            <a:endParaRPr lang="ko-KR" alt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2"/>
          <p:cNvSpPr txBox="1">
            <a:spLocks/>
          </p:cNvSpPr>
          <p:nvPr/>
        </p:nvSpPr>
        <p:spPr>
          <a:xfrm>
            <a:off x="457200" y="404664"/>
            <a:ext cx="8229600" cy="61206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731520" lvl="1" indent="-274320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</a:pPr>
            <a:r>
              <a:rPr lang="en-US" altLang="ko-KR" sz="2800" dirty="0" smtClean="0"/>
              <a:t>The </a:t>
            </a:r>
            <a:r>
              <a:rPr lang="en-US" altLang="ko-KR" sz="2800" dirty="0" smtClean="0"/>
              <a:t>Earth’s evolution</a:t>
            </a:r>
            <a:endParaRPr lang="en-US" altLang="ko-KR" sz="2800" dirty="0" smtClean="0"/>
          </a:p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/>
            </a:pPr>
            <a:r>
              <a:rPr lang="en-US" altLang="ko-KR" sz="2400" dirty="0" err="1" smtClean="0"/>
              <a:t>Homogeous</a:t>
            </a:r>
            <a:r>
              <a:rPr lang="en-US" altLang="ko-KR" sz="2400" dirty="0" smtClean="0"/>
              <a:t> </a:t>
            </a:r>
            <a:r>
              <a:rPr lang="en-US" altLang="ko-KR" sz="2400" dirty="0" smtClean="0"/>
              <a:t>Earth </a:t>
            </a:r>
            <a:r>
              <a:rPr lang="en-US" altLang="ko-KR" sz="2400" dirty="0" smtClean="0"/>
              <a:t>vs. </a:t>
            </a:r>
            <a:r>
              <a:rPr lang="en-US" altLang="ko-KR" sz="2400" dirty="0" err="1" smtClean="0"/>
              <a:t>squential</a:t>
            </a:r>
            <a:r>
              <a:rPr lang="en-US" altLang="ko-KR" sz="2400" dirty="0" smtClean="0"/>
              <a:t> aggregation</a:t>
            </a:r>
            <a:endParaRPr lang="en-US" altLang="ko-KR" sz="2400" dirty="0" smtClean="0"/>
          </a:p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/>
            </a:pPr>
            <a:r>
              <a:rPr lang="en-US" altLang="ko-KR" sz="2400" dirty="0" smtClean="0"/>
              <a:t>Origin of water and air</a:t>
            </a:r>
            <a:r>
              <a:rPr lang="en-US" altLang="ko-KR" sz="2400" dirty="0" smtClean="0"/>
              <a:t> </a:t>
            </a:r>
            <a:endParaRPr lang="en-US" altLang="ko-KR" sz="2400" dirty="0" smtClean="0"/>
          </a:p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/>
            </a:pPr>
            <a:r>
              <a:rPr lang="en-US" altLang="ko-KR" sz="2400" dirty="0" smtClean="0"/>
              <a:t>Appearance of life</a:t>
            </a:r>
            <a:endParaRPr lang="en-US" altLang="ko-KR" sz="2400" dirty="0" smtClean="0"/>
          </a:p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/>
            </a:pPr>
            <a:r>
              <a:rPr lang="en-US" altLang="ko-KR" sz="2400" dirty="0" smtClean="0"/>
              <a:t>Oxygen</a:t>
            </a:r>
            <a:endParaRPr lang="en-US" altLang="ko-KR" sz="2400" dirty="0" smtClean="0"/>
          </a:p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/>
            </a:pPr>
            <a:r>
              <a:rPr lang="en-US" altLang="ko-KR" sz="2400" dirty="0" smtClean="0"/>
              <a:t>Present Earth</a:t>
            </a:r>
            <a:endParaRPr kumimoji="0" lang="en-US" altLang="ko-KR" sz="240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geodynamics.rice.edu/tobias.hoeink/magmaocean-sketch3b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836712"/>
            <a:ext cx="5972175" cy="4657725"/>
          </a:xfrm>
          <a:prstGeom prst="rect">
            <a:avLst/>
          </a:prstGeom>
          <a:noFill/>
        </p:spPr>
      </p:pic>
      <p:sp>
        <p:nvSpPr>
          <p:cNvPr id="3" name="직사각형 2"/>
          <p:cNvSpPr/>
          <p:nvPr/>
        </p:nvSpPr>
        <p:spPr>
          <a:xfrm>
            <a:off x="1979712" y="5517232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000" dirty="0" smtClean="0"/>
              <a:t>From http</a:t>
            </a:r>
            <a:r>
              <a:rPr lang="en-US" altLang="ko-KR" sz="1000" dirty="0" smtClean="0"/>
              <a:t>://geodynamics.rice.edu/tobias.hoeink/index.php?page=research</a:t>
            </a:r>
            <a:endParaRPr lang="ko-KR" alt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www.sciencephoto.com/image/168543/large/E4020056-Early_Earth-SP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412776"/>
            <a:ext cx="5048250" cy="3248026"/>
          </a:xfrm>
          <a:prstGeom prst="rect">
            <a:avLst/>
          </a:prstGeom>
          <a:noFill/>
        </p:spPr>
      </p:pic>
      <p:sp>
        <p:nvSpPr>
          <p:cNvPr id="4" name="직사각형 3"/>
          <p:cNvSpPr/>
          <p:nvPr/>
        </p:nvSpPr>
        <p:spPr>
          <a:xfrm>
            <a:off x="2195736" y="4869160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000" dirty="0" smtClean="0"/>
              <a:t>From http</a:t>
            </a:r>
            <a:r>
              <a:rPr lang="en-US" altLang="ko-KR" sz="1000" dirty="0" smtClean="0"/>
              <a:t>://www.sciencephoto.com/media/168543/enlarge</a:t>
            </a:r>
            <a:endParaRPr lang="ko-KR" alt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www.astrobiologia.pl/eana/originoflife_files/ESA_image.jp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836712"/>
            <a:ext cx="5029200" cy="5029201"/>
          </a:xfrm>
          <a:prstGeom prst="rect">
            <a:avLst/>
          </a:prstGeom>
          <a:noFill/>
        </p:spPr>
      </p:pic>
      <p:sp>
        <p:nvSpPr>
          <p:cNvPr id="3" name="직사각형 2"/>
          <p:cNvSpPr/>
          <p:nvPr/>
        </p:nvSpPr>
        <p:spPr>
          <a:xfrm>
            <a:off x="1979712" y="5934670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000" i="1" dirty="0" smtClean="0"/>
              <a:t>Figure: Amino acids, the 'building blocks' of life, may form in dust grains in the space between the stars. (c) ESA 2002.</a:t>
            </a:r>
            <a:endParaRPr lang="en-US" altLang="ko-KR" sz="1000" dirty="0"/>
          </a:p>
        </p:txBody>
      </p:sp>
      <p:sp>
        <p:nvSpPr>
          <p:cNvPr id="4" name="직사각형 3"/>
          <p:cNvSpPr/>
          <p:nvPr/>
        </p:nvSpPr>
        <p:spPr>
          <a:xfrm>
            <a:off x="1979712" y="6381328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000" dirty="0" smtClean="0"/>
              <a:t>From http</a:t>
            </a:r>
            <a:r>
              <a:rPr lang="en-US" altLang="ko-KR" sz="1000" dirty="0" smtClean="0"/>
              <a:t>://www.astrobiologia.pl/eana/originoflife.html</a:t>
            </a:r>
            <a:endParaRPr lang="ko-KR" altLang="en-US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2195736" y="260648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The origin of life?</a:t>
            </a:r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www.astro.wisc.edu/~townsend/resource/teaching/diploma/earth-atmosphe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980728"/>
            <a:ext cx="6048375" cy="4600576"/>
          </a:xfrm>
          <a:prstGeom prst="rect">
            <a:avLst/>
          </a:prstGeom>
          <a:noFill/>
        </p:spPr>
      </p:pic>
      <p:sp>
        <p:nvSpPr>
          <p:cNvPr id="5" name="직사각형 4"/>
          <p:cNvSpPr/>
          <p:nvPr/>
        </p:nvSpPr>
        <p:spPr>
          <a:xfrm>
            <a:off x="2195736" y="5805264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000" dirty="0" smtClean="0"/>
              <a:t>From http</a:t>
            </a:r>
            <a:r>
              <a:rPr lang="en-US" altLang="ko-KR" sz="1000" dirty="0" smtClean="0"/>
              <a:t>://www.astro.wisc.edu/~townsend/static.php?ref=diploma-9</a:t>
            </a:r>
            <a:endParaRPr lang="ko-KR" altLang="en-US" sz="1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모듈">
  <a:themeElements>
    <a:clrScheme name="모듈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모듈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모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839</TotalTime>
  <Words>98</Words>
  <Application>Microsoft Office PowerPoint</Application>
  <PresentationFormat>화면 슬라이드 쇼(4:3)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모듈</vt:lpstr>
      <vt:lpstr>Ch.2. 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Company>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Geochemistry &amp; Lab</dc:title>
  <dc:creator>user</dc:creator>
  <cp:lastModifiedBy>user</cp:lastModifiedBy>
  <cp:revision>92</cp:revision>
  <dcterms:created xsi:type="dcterms:W3CDTF">2012-03-04T11:34:30Z</dcterms:created>
  <dcterms:modified xsi:type="dcterms:W3CDTF">2012-03-20T20:13:52Z</dcterms:modified>
</cp:coreProperties>
</file>