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9" r:id="rId3"/>
    <p:sldId id="286" r:id="rId4"/>
    <p:sldId id="291" r:id="rId5"/>
    <p:sldId id="292" r:id="rId6"/>
    <p:sldId id="293" r:id="rId7"/>
    <p:sldId id="29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.bp.blogspot.com/_Y9ucDp_oGA8/SAejGbW-_eI/AAAAAAAABjA/F3rAo_hX1vI/s1600-h/Sunset-on-Seascale-Beach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sp.edu/geo/faculty/ritter/glossary/a_d/asthenosphere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Earth: The planet of water &amp; life</a:t>
            </a:r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619672" y="6165304"/>
            <a:ext cx="73448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</a:t>
            </a:r>
            <a:r>
              <a:rPr lang="en-US" altLang="ko-KR" sz="1000" dirty="0" smtClean="0">
                <a:hlinkClick r:id="rId2"/>
              </a:rPr>
              <a:t>http://1.bp.blogspot.com/_Y9ucDp_oGA8/SAejGbW-_eI/AAAAAAAABjA/F3rAo_hX1vI/s1600-h/Sunset-on-Seascale-Beach.jpg</a:t>
            </a:r>
            <a:endParaRPr lang="ko-KR" altLang="en-US" sz="1000" dirty="0"/>
          </a:p>
        </p:txBody>
      </p:sp>
      <p:pic>
        <p:nvPicPr>
          <p:cNvPr id="11266" name="Picture 2" descr="http://www.korearth.net/lecture/gen_geo/earth_present/ch01/s_Sunset-Bea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76872"/>
            <a:ext cx="6004166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548680"/>
            <a:ext cx="2167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 smtClean="0"/>
              <a:t>Earth’s structure</a:t>
            </a:r>
            <a:endParaRPr lang="ko-KR" altLang="en-US" dirty="0"/>
          </a:p>
        </p:txBody>
      </p:sp>
      <p:pic>
        <p:nvPicPr>
          <p:cNvPr id="9218" name="Picture 2" descr="http://www.korearth.net/lecture/gen_geo/earth_present/ch01/earth_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5114925" cy="3533776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2483768" y="5157192"/>
            <a:ext cx="61926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</a:t>
            </a:r>
            <a:r>
              <a:rPr lang="en-US" altLang="ko-KR" sz="1000" dirty="0" smtClean="0">
                <a:hlinkClick r:id="rId3"/>
              </a:rPr>
              <a:t>://www.uwsp.edu/geo/faculty/ritter/glossary/a_d/asthenosphere.html</a:t>
            </a:r>
            <a:endParaRPr lang="ko-KR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</a:t>
            </a:r>
            <a:r>
              <a:rPr lang="en-US" altLang="ko-KR" sz="2800" dirty="0" smtClean="0"/>
              <a:t>Earth’s evolution</a:t>
            </a:r>
            <a:endParaRPr lang="en-US" altLang="ko-KR" sz="28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err="1" smtClean="0"/>
              <a:t>Homogeous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Earth </a:t>
            </a:r>
            <a:r>
              <a:rPr lang="en-US" altLang="ko-KR" sz="2400" dirty="0" smtClean="0"/>
              <a:t>vs. </a:t>
            </a:r>
            <a:r>
              <a:rPr lang="en-US" altLang="ko-KR" sz="2400" dirty="0" err="1" smtClean="0"/>
              <a:t>squential</a:t>
            </a:r>
            <a:r>
              <a:rPr lang="en-US" altLang="ko-KR" sz="2400" dirty="0" smtClean="0"/>
              <a:t> aggregation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Origin of water and air</a:t>
            </a:r>
            <a:r>
              <a:rPr lang="en-US" altLang="ko-KR" sz="2400" dirty="0" smtClean="0"/>
              <a:t> 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Appearance of life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Oxygen</a:t>
            </a:r>
            <a:endParaRPr lang="en-US" altLang="ko-KR" sz="2400" dirty="0" smtClean="0"/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Present Earth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geodynamics.rice.edu/tobias.hoeink/magmaocean-sketch3b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36712"/>
            <a:ext cx="5972175" cy="46577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979712" y="55172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://geodynamics.rice.edu/tobias.hoeink/index.php?page=research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ciencephoto.com/image/168543/large/E4020056-Early_Earth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412776"/>
            <a:ext cx="5048250" cy="3248026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2195736" y="4869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://www.sciencephoto.com/media/168543/enlarge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astrobiologia.pl/eana/originoflife_files/ESA_image.j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029200" cy="5029201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979712" y="593467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i="1" dirty="0" smtClean="0"/>
              <a:t>Figure: Amino acids, the 'building blocks' of life, may form in dust grains in the space between the stars. (c) ESA 2002.</a:t>
            </a:r>
            <a:endParaRPr lang="en-US" altLang="ko-KR" sz="1000" dirty="0"/>
          </a:p>
        </p:txBody>
      </p:sp>
      <p:sp>
        <p:nvSpPr>
          <p:cNvPr id="4" name="직사각형 3"/>
          <p:cNvSpPr/>
          <p:nvPr/>
        </p:nvSpPr>
        <p:spPr>
          <a:xfrm>
            <a:off x="1979712" y="638132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://www.astrobiologia.pl/eana/originoflife.html</a:t>
            </a:r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260648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origin of life?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astro.wisc.edu/~townsend/resource/teaching/diploma/earth-atmosp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80728"/>
            <a:ext cx="6048375" cy="46005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2195736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://www.astro.wisc.edu/~townsend/static.php?ref=diploma-9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839</TotalTime>
  <Words>98</Words>
  <Application>Microsoft Office PowerPoint</Application>
  <PresentationFormat>화면 슬라이드 쇼(4:3)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모듈</vt:lpstr>
      <vt:lpstr>Ch.2. 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user</cp:lastModifiedBy>
  <cp:revision>92</cp:revision>
  <dcterms:created xsi:type="dcterms:W3CDTF">2012-03-04T11:34:30Z</dcterms:created>
  <dcterms:modified xsi:type="dcterms:W3CDTF">2012-03-20T20:13:52Z</dcterms:modified>
</cp:coreProperties>
</file>