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9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2012-04-17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Ch.2.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39695"/>
            <a:ext cx="8229600" cy="4625609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Elemental Distribution</a:t>
            </a:r>
          </a:p>
          <a:p>
            <a:pPr lvl="1"/>
            <a:r>
              <a:rPr lang="en-US" altLang="ko-KR" dirty="0" smtClean="0"/>
              <a:t>What is “chemical (elemental) differentiation”? How </a:t>
            </a:r>
            <a:r>
              <a:rPr lang="en-US" altLang="ko-KR" dirty="0" smtClean="0"/>
              <a:t>does it happen?</a:t>
            </a:r>
          </a:p>
          <a:p>
            <a:pPr lvl="1"/>
            <a:r>
              <a:rPr lang="en-US" altLang="ko-KR" dirty="0" smtClean="0"/>
              <a:t>Form the elemental abundance data, think about</a:t>
            </a:r>
          </a:p>
          <a:p>
            <a:pPr lvl="2"/>
            <a:r>
              <a:rPr lang="en-US" altLang="ko-KR" dirty="0" smtClean="0"/>
              <a:t>Data gathered</a:t>
            </a:r>
          </a:p>
          <a:p>
            <a:pPr lvl="2"/>
            <a:r>
              <a:rPr lang="en-US" altLang="ko-KR" dirty="0" smtClean="0"/>
              <a:t>Differences between the whole universe and solar system</a:t>
            </a:r>
          </a:p>
          <a:p>
            <a:pPr lvl="2"/>
            <a:r>
              <a:rPr lang="en-US" altLang="ko-KR" dirty="0" smtClean="0"/>
              <a:t>Differences among the Earth, Moon, and Crust</a:t>
            </a:r>
          </a:p>
          <a:p>
            <a:pPr lvl="2"/>
            <a:r>
              <a:rPr lang="en-US" altLang="ko-KR" dirty="0" smtClean="0"/>
              <a:t>Differences between the igneous and sedimentary rocks</a:t>
            </a:r>
          </a:p>
          <a:p>
            <a:pPr lvl="2"/>
            <a:r>
              <a:rPr lang="en-US" altLang="ko-KR" dirty="0" smtClean="0"/>
              <a:t>Characteristics of atmosphere </a:t>
            </a:r>
          </a:p>
          <a:p>
            <a:pPr lvl="1"/>
            <a:endParaRPr lang="en-US" altLang="ko-K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829885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890</TotalTime>
  <Words>55</Words>
  <Application>Microsoft Office PowerPoint</Application>
  <PresentationFormat>화면 슬라이드 쇼(4:3)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모듈</vt:lpstr>
      <vt:lpstr>Ch.2. </vt:lpstr>
      <vt:lpstr>슬라이드 2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my</cp:lastModifiedBy>
  <cp:revision>99</cp:revision>
  <dcterms:created xsi:type="dcterms:W3CDTF">2012-03-04T11:34:30Z</dcterms:created>
  <dcterms:modified xsi:type="dcterms:W3CDTF">2012-04-17T08:15:07Z</dcterms:modified>
</cp:coreProperties>
</file>