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4" r:id="rId3"/>
    <p:sldId id="321" r:id="rId4"/>
    <p:sldId id="322" r:id="rId5"/>
    <p:sldId id="32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2012-06-07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Ch.6. Radioactive Nuclides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484784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Introduction</a:t>
            </a:r>
          </a:p>
          <a:p>
            <a:pPr lvl="1"/>
            <a:r>
              <a:rPr lang="en-US" altLang="ko-KR" dirty="0" smtClean="0"/>
              <a:t>Radioactive nuclides? – Those nuclides having radioactive decay</a:t>
            </a:r>
          </a:p>
          <a:p>
            <a:pPr lvl="1"/>
            <a:r>
              <a:rPr lang="en-US" altLang="ko-KR" dirty="0" smtClean="0"/>
              <a:t>Natural vs. anthropogenic</a:t>
            </a:r>
          </a:p>
          <a:p>
            <a:pPr lvl="1"/>
            <a:r>
              <a:rPr lang="en-US" altLang="ko-KR" dirty="0" smtClean="0"/>
              <a:t>Single vs. chain decay</a:t>
            </a:r>
          </a:p>
          <a:p>
            <a:pPr lvl="1"/>
            <a:r>
              <a:rPr lang="en-US" altLang="ko-KR" dirty="0" smtClean="0"/>
              <a:t>Decay mode? – </a:t>
            </a:r>
            <a:r>
              <a:rPr lang="en-US" altLang="ko-KR" dirty="0" smtClean="0">
                <a:latin typeface="Symbol" pitchFamily="18" charset="2"/>
              </a:rPr>
              <a:t>a</a:t>
            </a:r>
            <a:r>
              <a:rPr lang="en-US" altLang="ko-KR" dirty="0" smtClean="0"/>
              <a:t>, positron, negatron, electron capture decay</a:t>
            </a:r>
          </a:p>
          <a:p>
            <a:pPr lvl="1"/>
            <a:r>
              <a:rPr lang="en-US" altLang="ko-KR" dirty="0" smtClean="0"/>
              <a:t>The radiation from the decay is the primary environmental threat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71500"/>
            <a:ext cx="8001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571500" y="6396335"/>
            <a:ext cx="59447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http</a:t>
            </a:r>
            <a:r>
              <a:rPr lang="en-US" altLang="ko-KR" sz="1000" dirty="0"/>
              <a:t>://gulfsci.usgs.gov/tampabay/data/2_biogeochemical_cycles/radionuclides.html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en.ori-japan.com/news/newsimg/radi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65316" cy="59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06429" y="63093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/>
              <a:t>://en.ori-japan.com/news/other/fpp-research-discussion.html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0360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uclearstreet.com/images/img/nuclear-fuel-cyc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712"/>
            <a:ext cx="478155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74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eo.arizona.edu/palynology/geos210/nucwa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37" y="188640"/>
            <a:ext cx="35337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aps.grida.no/library/files/existing_radioactive_waste_disposal_and_proposal_alternatives_for_storage_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12976"/>
            <a:ext cx="52387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282969"/>
      </p:ext>
    </p:extLst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1348</TotalTime>
  <Words>54</Words>
  <Application>Microsoft Office PowerPoint</Application>
  <PresentationFormat>화면 슬라이드 쇼(4:3)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테크닉</vt:lpstr>
      <vt:lpstr>Ch.6. Radioactive Nuclides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jyy</cp:lastModifiedBy>
  <cp:revision>130</cp:revision>
  <dcterms:created xsi:type="dcterms:W3CDTF">2012-02-18T07:01:10Z</dcterms:created>
  <dcterms:modified xsi:type="dcterms:W3CDTF">2012-06-07T01:48:47Z</dcterms:modified>
</cp:coreProperties>
</file>