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8" r:id="rId2"/>
    <p:sldId id="260" r:id="rId3"/>
    <p:sldId id="292" r:id="rId4"/>
    <p:sldId id="293" r:id="rId5"/>
    <p:sldId id="278" r:id="rId6"/>
    <p:sldId id="261" r:id="rId7"/>
    <p:sldId id="284" r:id="rId8"/>
    <p:sldId id="262" r:id="rId9"/>
    <p:sldId id="285" r:id="rId10"/>
    <p:sldId id="286" r:id="rId11"/>
    <p:sldId id="287" r:id="rId12"/>
    <p:sldId id="289" r:id="rId13"/>
    <p:sldId id="290" r:id="rId14"/>
    <p:sldId id="291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77" autoAdjust="0"/>
  </p:normalViewPr>
  <p:slideViewPr>
    <p:cSldViewPr>
      <p:cViewPr varScale="1">
        <p:scale>
          <a:sx n="63" d="100"/>
          <a:sy n="63" d="100"/>
        </p:scale>
        <p:origin x="156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230A5-B994-470F-BF68-27111D874BE7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09C3A-B6B8-4331-A39F-905CB94F5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25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Shock metamorphism=</a:t>
            </a:r>
            <a:r>
              <a:rPr lang="ko-KR" altLang="en-US" baseline="0" dirty="0" smtClean="0"/>
              <a:t>충격변성작용</a:t>
            </a:r>
            <a:r>
              <a:rPr lang="en-US" altLang="ko-KR" baseline="0" dirty="0" smtClean="0"/>
              <a:t>, burial metamorphism=</a:t>
            </a:r>
            <a:r>
              <a:rPr lang="ko-KR" altLang="en-US" baseline="0" dirty="0" smtClean="0"/>
              <a:t>매몰변성작용</a:t>
            </a:r>
            <a:r>
              <a:rPr lang="en-US" altLang="ko-KR" baseline="0" dirty="0" smtClean="0"/>
              <a:t>, depth=</a:t>
            </a:r>
            <a:r>
              <a:rPr lang="ko-KR" altLang="en-US" baseline="0" dirty="0" smtClean="0"/>
              <a:t>깊이</a:t>
            </a:r>
            <a:r>
              <a:rPr lang="en-US" altLang="ko-KR" baseline="0" dirty="0" smtClean="0"/>
              <a:t>, continental crust=</a:t>
            </a:r>
            <a:r>
              <a:rPr lang="ko-KR" altLang="en-US" baseline="0" dirty="0" smtClean="0"/>
              <a:t>대륙지각</a:t>
            </a:r>
            <a:r>
              <a:rPr lang="en-US" altLang="ko-KR" baseline="0" dirty="0" smtClean="0"/>
              <a:t>, continental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lithosphere=</a:t>
            </a:r>
            <a:r>
              <a:rPr lang="ko-KR" altLang="en-US" baseline="0" dirty="0" smtClean="0"/>
              <a:t>대륙 </a:t>
            </a:r>
            <a:r>
              <a:rPr lang="ko-KR" altLang="en-US" baseline="0" dirty="0" err="1" smtClean="0"/>
              <a:t>암권</a:t>
            </a:r>
            <a:r>
              <a:rPr lang="en-US" altLang="ko-KR" baseline="0" dirty="0" smtClean="0"/>
              <a:t>, asthenosphere=</a:t>
            </a:r>
            <a:r>
              <a:rPr lang="ko-KR" altLang="en-US" baseline="0" dirty="0" err="1" smtClean="0"/>
              <a:t>약권</a:t>
            </a:r>
            <a:r>
              <a:rPr lang="en-US" altLang="ko-KR" baseline="0" dirty="0" smtClean="0"/>
              <a:t>, high strain (</a:t>
            </a:r>
            <a:r>
              <a:rPr lang="en-US" altLang="ko-KR" baseline="0" dirty="0" err="1" smtClean="0"/>
              <a:t>cataclastic</a:t>
            </a:r>
            <a:r>
              <a:rPr lang="en-US" altLang="ko-KR" baseline="0" dirty="0" smtClean="0"/>
              <a:t>) metamorphism=</a:t>
            </a:r>
            <a:r>
              <a:rPr lang="ko-KR" altLang="en-US" baseline="0" dirty="0" err="1" smtClean="0"/>
              <a:t>고변형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파쇄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변성작용</a:t>
            </a:r>
            <a:r>
              <a:rPr lang="en-US" altLang="ko-KR" baseline="0" dirty="0" smtClean="0"/>
              <a:t>, ocean ridge (hydrothermal) metamorphism=</a:t>
            </a:r>
            <a:r>
              <a:rPr lang="ko-KR" altLang="en-US" baseline="0" dirty="0" smtClean="0"/>
              <a:t>해령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열수</a:t>
            </a:r>
            <a:r>
              <a:rPr lang="en-US" altLang="ko-KR" baseline="0" dirty="0" smtClean="0"/>
              <a:t>) </a:t>
            </a:r>
            <a:r>
              <a:rPr lang="ko-KR" altLang="en-US" baseline="0" dirty="0" smtClean="0"/>
              <a:t>변성작용</a:t>
            </a:r>
            <a:r>
              <a:rPr lang="en-US" altLang="ko-KR" baseline="0" dirty="0" smtClean="0"/>
              <a:t>, contact metamorphism=</a:t>
            </a:r>
            <a:r>
              <a:rPr lang="ko-KR" altLang="en-US" baseline="0" dirty="0" smtClean="0"/>
              <a:t>접촉변성작용</a:t>
            </a:r>
            <a:r>
              <a:rPr lang="en-US" altLang="ko-KR" baseline="0" dirty="0" smtClean="0"/>
              <a:t>, regional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metamorphism=</a:t>
            </a:r>
            <a:r>
              <a:rPr lang="ko-KR" altLang="en-US" baseline="0" dirty="0" smtClean="0"/>
              <a:t>광역변성작용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9C3A-B6B8-4331-A39F-905CB94F5CB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73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Slate=</a:t>
            </a:r>
            <a:r>
              <a:rPr lang="ko-KR" altLang="en-US" dirty="0" err="1" smtClean="0"/>
              <a:t>점핀암</a:t>
            </a:r>
            <a:r>
              <a:rPr lang="en-US" altLang="ko-KR" dirty="0" smtClean="0"/>
              <a:t>, schist=</a:t>
            </a:r>
            <a:r>
              <a:rPr lang="ko-KR" altLang="en-US" dirty="0" smtClean="0"/>
              <a:t>편암</a:t>
            </a:r>
            <a:r>
              <a:rPr lang="en-US" altLang="ko-KR" dirty="0" smtClean="0"/>
              <a:t>, serpentine marble= </a:t>
            </a:r>
            <a:r>
              <a:rPr lang="ko-KR" altLang="en-US" dirty="0" err="1" smtClean="0"/>
              <a:t>사문석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대리암</a:t>
            </a:r>
            <a:r>
              <a:rPr lang="en-US" altLang="ko-KR" dirty="0" smtClean="0"/>
              <a:t>, gneiss=</a:t>
            </a:r>
            <a:r>
              <a:rPr lang="ko-KR" altLang="en-US" dirty="0" smtClean="0"/>
              <a:t>편마암</a:t>
            </a:r>
            <a:r>
              <a:rPr lang="en-US" altLang="ko-KR" dirty="0" smtClean="0"/>
              <a:t>, mica schist=</a:t>
            </a:r>
            <a:r>
              <a:rPr lang="ko-KR" altLang="en-US" dirty="0" smtClean="0"/>
              <a:t>운모 편암</a:t>
            </a:r>
            <a:r>
              <a:rPr lang="en-US" altLang="ko-KR" dirty="0" smtClean="0"/>
              <a:t>, quartzite=</a:t>
            </a:r>
            <a:r>
              <a:rPr lang="ko-KR" altLang="en-US" dirty="0" err="1" smtClean="0"/>
              <a:t>규암</a:t>
            </a:r>
            <a:r>
              <a:rPr lang="en-US" altLang="ko-KR" dirty="0" smtClean="0"/>
              <a:t>, travertine</a:t>
            </a:r>
            <a:r>
              <a:rPr lang="en-US" altLang="ko-KR" baseline="0" dirty="0" smtClean="0"/>
              <a:t> marble=</a:t>
            </a:r>
            <a:r>
              <a:rPr lang="ko-KR" altLang="en-US" baseline="0" dirty="0" smtClean="0"/>
              <a:t>석회화 </a:t>
            </a:r>
            <a:r>
              <a:rPr lang="ko-KR" altLang="en-US" baseline="0" dirty="0" err="1" smtClean="0"/>
              <a:t>대리암</a:t>
            </a:r>
            <a:r>
              <a:rPr lang="en-US" altLang="ko-KR" baseline="0" dirty="0" smtClean="0"/>
              <a:t>, </a:t>
            </a:r>
            <a:r>
              <a:rPr lang="en-US" altLang="ko-KR" baseline="0" dirty="0" err="1" smtClean="0"/>
              <a:t>staurolite</a:t>
            </a:r>
            <a:r>
              <a:rPr lang="en-US" altLang="ko-KR" baseline="0" dirty="0" smtClean="0"/>
              <a:t> in mica schist=</a:t>
            </a:r>
            <a:r>
              <a:rPr lang="ko-KR" altLang="en-US" baseline="0" dirty="0" err="1" smtClean="0"/>
              <a:t>십자석</a:t>
            </a:r>
            <a:r>
              <a:rPr lang="ko-KR" altLang="en-US" baseline="0" dirty="0" smtClean="0"/>
              <a:t> 운모 편암</a:t>
            </a:r>
            <a:r>
              <a:rPr lang="en-US" altLang="ko-KR" baseline="0" dirty="0" smtClean="0"/>
              <a:t>, anthracite coal=</a:t>
            </a:r>
            <a:r>
              <a:rPr lang="ko-KR" altLang="en-US" baseline="0" dirty="0" smtClean="0"/>
              <a:t>무연탄</a:t>
            </a:r>
            <a:r>
              <a:rPr lang="en-US" altLang="ko-KR" baseline="0" dirty="0" smtClean="0"/>
              <a:t>, marble=</a:t>
            </a:r>
            <a:r>
              <a:rPr lang="ko-KR" altLang="en-US" baseline="0" dirty="0" err="1" smtClean="0"/>
              <a:t>대리암</a:t>
            </a:r>
            <a:r>
              <a:rPr lang="en-US" altLang="ko-KR" baseline="0" dirty="0" smtClean="0"/>
              <a:t>, </a:t>
            </a:r>
            <a:r>
              <a:rPr lang="en-US" altLang="ko-KR" baseline="0" dirty="0" err="1" smtClean="0"/>
              <a:t>phyllite</a:t>
            </a:r>
            <a:r>
              <a:rPr lang="en-US" altLang="ko-KR" baseline="0" dirty="0" smtClean="0"/>
              <a:t>=</a:t>
            </a:r>
            <a:r>
              <a:rPr lang="ko-KR" altLang="en-US" baseline="0" dirty="0" err="1" smtClean="0"/>
              <a:t>천매암</a:t>
            </a:r>
            <a:r>
              <a:rPr lang="en-US" altLang="ko-KR" baseline="0" dirty="0" smtClean="0"/>
              <a:t>, mica schist w, Pyrite=</a:t>
            </a:r>
            <a:r>
              <a:rPr lang="ko-KR" altLang="en-US" baseline="0" dirty="0" err="1" smtClean="0"/>
              <a:t>황철석</a:t>
            </a:r>
            <a:r>
              <a:rPr lang="ko-KR" altLang="en-US" baseline="0" dirty="0" smtClean="0"/>
              <a:t> 운모 편암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9C3A-B6B8-4331-A39F-905CB94F5CB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224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9C3A-B6B8-4331-A39F-905CB94F5CB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18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작은 글씨는 다 지울 것</a:t>
            </a:r>
            <a:r>
              <a:rPr lang="en-US" altLang="ko-KR" dirty="0" smtClean="0"/>
              <a:t>) sedimentary</a:t>
            </a:r>
            <a:r>
              <a:rPr lang="en-US" altLang="ko-KR" baseline="0" dirty="0" smtClean="0"/>
              <a:t> rocks=</a:t>
            </a:r>
            <a:r>
              <a:rPr lang="ko-KR" altLang="en-US" baseline="0" dirty="0" smtClean="0"/>
              <a:t>퇴적암</a:t>
            </a:r>
            <a:r>
              <a:rPr lang="en-US" altLang="ko-KR" baseline="0" dirty="0" smtClean="0"/>
              <a:t>, High Temp &amp; Pressure=</a:t>
            </a:r>
            <a:r>
              <a:rPr lang="ko-KR" altLang="en-US" baseline="0" dirty="0" smtClean="0"/>
              <a:t>고온 고압</a:t>
            </a:r>
            <a:r>
              <a:rPr lang="en-US" altLang="ko-KR" baseline="0" dirty="0" smtClean="0"/>
              <a:t>, metamorphic rocks=</a:t>
            </a:r>
            <a:r>
              <a:rPr lang="ko-KR" altLang="en-US" baseline="0" dirty="0" smtClean="0"/>
              <a:t>변성암</a:t>
            </a:r>
            <a:r>
              <a:rPr lang="en-US" altLang="ko-KR" baseline="0" dirty="0" smtClean="0"/>
              <a:t>, melting=</a:t>
            </a:r>
            <a:r>
              <a:rPr lang="ko-KR" altLang="en-US" baseline="0" dirty="0" smtClean="0"/>
              <a:t>용융</a:t>
            </a:r>
            <a:r>
              <a:rPr lang="en-US" altLang="ko-KR" baseline="0" dirty="0" smtClean="0"/>
              <a:t>, magma=</a:t>
            </a:r>
            <a:r>
              <a:rPr lang="ko-KR" altLang="en-US" baseline="0" dirty="0" smtClean="0"/>
              <a:t>마그마</a:t>
            </a:r>
            <a:r>
              <a:rPr lang="en-US" altLang="ko-KR" baseline="0" dirty="0" smtClean="0"/>
              <a:t>, cooling=</a:t>
            </a:r>
            <a:r>
              <a:rPr lang="ko-KR" altLang="en-US" baseline="0" dirty="0" smtClean="0"/>
              <a:t>냉각</a:t>
            </a:r>
            <a:r>
              <a:rPr lang="en-US" altLang="ko-KR" baseline="0" dirty="0" smtClean="0"/>
              <a:t>, igneous rocks=</a:t>
            </a:r>
            <a:r>
              <a:rPr lang="ko-KR" altLang="en-US" baseline="0" dirty="0" smtClean="0"/>
              <a:t>화성암</a:t>
            </a:r>
            <a:r>
              <a:rPr lang="en-US" altLang="ko-KR" baseline="0" dirty="0" smtClean="0"/>
              <a:t>, weathering=</a:t>
            </a:r>
            <a:r>
              <a:rPr lang="ko-KR" altLang="en-US" baseline="0" dirty="0" smtClean="0"/>
              <a:t>풍화</a:t>
            </a:r>
            <a:r>
              <a:rPr lang="en-US" altLang="ko-KR" baseline="0" dirty="0" smtClean="0"/>
              <a:t>, erosion=</a:t>
            </a:r>
            <a:r>
              <a:rPr lang="ko-KR" altLang="en-US" baseline="0" dirty="0" smtClean="0"/>
              <a:t>침식</a:t>
            </a:r>
            <a:r>
              <a:rPr lang="en-US" altLang="ko-KR" baseline="0" dirty="0" smtClean="0"/>
              <a:t>, Heat and pressure=</a:t>
            </a:r>
            <a:r>
              <a:rPr lang="ko-KR" altLang="en-US" baseline="0" dirty="0" smtClean="0"/>
              <a:t>열과 압력</a:t>
            </a:r>
            <a:r>
              <a:rPr lang="en-US" altLang="ko-KR" baseline="0" dirty="0" smtClean="0"/>
              <a:t>,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09C3A-B6B8-4331-A39F-905CB94F5CB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97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E50649B-2B3F-4B3F-B34C-B6165FFF26D5}" type="datetimeFigureOut">
              <a:rPr lang="ko-KR" altLang="en-US" smtClean="0"/>
              <a:t>2017-12-06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AD022A2-6164-4CAE-BCF8-BFF723002F8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1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//upload.wikimedia.org/wikipedia/commons/0/08/Triassic_Utah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frm=1&amp;source=images&amp;cd=&amp;cad=rja&amp;uact=8&amp;docid=7LPiJ2SEdhkdCM&amp;tbnid=etJci9WWiyN57M:&amp;ved=0CAYQjRw&amp;url=http://hadilsrockproject.weebly.com/metamorphic-rocks.html&amp;ei=_R8sU6WmLY2TigePl4Aw&amp;psig=AFQjCNHX0YgHkzvJnqhryCUKvcQTRE-u3g&amp;ust=139548682861631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azRguPT3V3upAM&amp;tbnid=3bvtDq5urfkyIM:&amp;ved=0CAYQjRw&amp;url=http://www.angelfire.com/ny4/itjhs106/physicalpi22.html&amp;ei=eRcsU_fpI-W1iAehv4CYCQ&amp;psig=AFQjCNErDDHORrJb_7tnKHTEtNlbORzJdA&amp;ust=139548472212525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692696"/>
            <a:ext cx="7620000" cy="5433467"/>
          </a:xfrm>
        </p:spPr>
        <p:txBody>
          <a:bodyPr>
            <a:normAutofit/>
          </a:bodyPr>
          <a:lstStyle/>
          <a:p>
            <a:r>
              <a:rPr lang="en-US" altLang="ko-KR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2-2-3. </a:t>
            </a:r>
            <a:r>
              <a:rPr lang="ko-KR" altLang="en-US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퇴적암</a:t>
            </a:r>
            <a:endParaRPr lang="en-US" altLang="ko-KR" sz="3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쇄설성퇴적암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(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기존 암석의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부스러진 입자크기에 따라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역암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2mm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이상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역암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각력암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2-1/16mm,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광물 조성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점토 함량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암편의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함량에 따라 세분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1/16mm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이하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실트암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셰일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이암</a:t>
            </a:r>
            <a:endParaRPr lang="en-US" altLang="ko-KR" sz="2800" b="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생화학적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생쇄설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퇴적암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생물의 유해가 쌓여서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석회암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산호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유공충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연체동물의 탄산칼슘 성분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처트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방추충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규조류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등의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규질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성분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화학적퇴적암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화학적 침전에 의해 생성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암염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NaCl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석고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CaSO</a:t>
            </a:r>
            <a:r>
              <a:rPr lang="en-US" altLang="ko-KR" baseline="-25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∙2H</a:t>
            </a:r>
            <a:r>
              <a:rPr lang="en-US" altLang="ko-KR" baseline="-250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8873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"/>
            <a:ext cx="9036496" cy="67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596336" y="5877272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m.blog.daum.net </a:t>
            </a:r>
          </a:p>
        </p:txBody>
      </p:sp>
    </p:spTree>
    <p:extLst>
      <p:ext uri="{BB962C8B-B14F-4D97-AF65-F5344CB8AC3E}">
        <p14:creationId xmlns:p14="http://schemas.microsoft.com/office/powerpoint/2010/main" val="38958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11560" y="6021288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 err="1" smtClean="0"/>
              <a:t>로렌조</a:t>
            </a:r>
            <a:r>
              <a:rPr lang="ko-KR" altLang="en-US" sz="1200" dirty="0" smtClean="0"/>
              <a:t> </a:t>
            </a:r>
            <a:r>
              <a:rPr lang="ko-KR" altLang="en-US" sz="1200" dirty="0" err="1" smtClean="0"/>
              <a:t>바르톨리니</a:t>
            </a:r>
            <a:r>
              <a:rPr lang="en-US" altLang="ko-KR" sz="1200" dirty="0"/>
              <a:t>(Lorenzo </a:t>
            </a:r>
            <a:r>
              <a:rPr lang="en-US" altLang="ko-KR" sz="1200" dirty="0" err="1" smtClean="0"/>
              <a:t>Bartolini</a:t>
            </a:r>
            <a:r>
              <a:rPr lang="en-US" altLang="ko-KR" sz="1200" dirty="0" smtClean="0"/>
              <a:t>, </a:t>
            </a:r>
            <a:r>
              <a:rPr lang="ko-KR" altLang="en-US" sz="1200" dirty="0" smtClean="0"/>
              <a:t>이탈리아 </a:t>
            </a:r>
            <a:r>
              <a:rPr lang="en-US" altLang="ko-KR" sz="1200" dirty="0" smtClean="0"/>
              <a:t>1777-1850), la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Table aux Amours, </a:t>
            </a:r>
            <a:r>
              <a:rPr lang="ko-KR" altLang="en-US" sz="1200" dirty="0" smtClean="0"/>
              <a:t>뉴욕 메트로폴리탄박물관</a:t>
            </a:r>
            <a:endParaRPr lang="en-US" altLang="ko-KR" sz="1200" dirty="0"/>
          </a:p>
          <a:p>
            <a:r>
              <a:rPr lang="ko-KR" altLang="en-US" sz="1200" dirty="0" smtClean="0"/>
              <a:t>https</a:t>
            </a:r>
            <a:r>
              <a:rPr lang="ko-KR" altLang="en-US" sz="1200" dirty="0"/>
              <a:t>://en.wikipedia.org/wiki/Marble_sculpture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2998"/>
            <a:ext cx="7448376" cy="55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028384" cy="5331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7332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/>
              <a:t>숲속의</a:t>
            </a:r>
            <a:r>
              <a:rPr lang="ko-KR" altLang="en-US" sz="1200" dirty="0" smtClean="0"/>
              <a:t> 돌길</a:t>
            </a:r>
            <a:endParaRPr lang="en-US" altLang="ko-KR" sz="1200" dirty="0" smtClean="0"/>
          </a:p>
          <a:p>
            <a:r>
              <a:rPr lang="en-US" altLang="ko-KR" sz="1200" dirty="0"/>
              <a:t>© All Rights Reserved </a:t>
            </a:r>
            <a:r>
              <a:rPr lang="en-US" altLang="ko-KR" sz="1200" dirty="0" smtClean="0"/>
              <a:t> by </a:t>
            </a:r>
            <a:r>
              <a:rPr lang="en-US" altLang="ko-KR" sz="1200" dirty="0" err="1"/>
              <a:t>Wlodzimierz</a:t>
            </a:r>
            <a:r>
              <a:rPr lang="en-US" altLang="ko-KR" sz="1200" dirty="0"/>
              <a:t> </a:t>
            </a:r>
            <a:r>
              <a:rPr lang="en-US" altLang="ko-KR" sz="1200" dirty="0" err="1" smtClean="0"/>
              <a:t>Poznansk</a:t>
            </a:r>
            <a:endParaRPr lang="en-US" altLang="ko-KR" sz="1200" dirty="0" smtClean="0"/>
          </a:p>
          <a:p>
            <a:r>
              <a:rPr lang="en-US" altLang="ko-KR" sz="1200" dirty="0"/>
              <a:t>http://www.panoramio.com/photo/44178323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8938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7812360" cy="5210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805264"/>
            <a:ext cx="7110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강원대학교 중앙도서관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http://www.kangwon.ac.kr/cyber/kbbs/?doc=bbs/kboard.php&amp;bo_table=photo&amp;page=41&amp;wr_id=6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454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87624" y="5805264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 smtClean="0"/>
              <a:t>강원대학교 중앙도서관 내부</a:t>
            </a:r>
            <a:endParaRPr lang="en-US" altLang="ko-KR" sz="1200" dirty="0" smtClean="0"/>
          </a:p>
          <a:p>
            <a:r>
              <a:rPr lang="en-US" altLang="ko-KR" sz="1200" dirty="0" smtClean="0"/>
              <a:t>http</a:t>
            </a:r>
            <a:r>
              <a:rPr lang="en-US" altLang="ko-KR" sz="1200" dirty="0"/>
              <a:t>://knulibrary.tistory.com/category/%EC%83%88%EC%86%8C%EC%8B%9D?page=3</a:t>
            </a:r>
            <a:endParaRPr lang="ko-KR" altLang="en-US" sz="12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26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2776" y="6021287"/>
            <a:ext cx="358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중기 트라이아이스기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해성퇴적층군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남서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유타</a:t>
            </a:r>
            <a:endParaRPr lang="en-US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http://en.wikipedia.org/wiki/File:Triassic_Utah.JPG</a:t>
            </a:r>
          </a:p>
        </p:txBody>
      </p:sp>
      <p:pic>
        <p:nvPicPr>
          <p:cNvPr id="4098" name="Picture 2" descr="File:Triassic Utah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620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6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668344" cy="5685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021288"/>
            <a:ext cx="5374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북부 이란 </a:t>
            </a:r>
            <a:r>
              <a:rPr lang="en-US" altLang="ko-KR" dirty="0" err="1" smtClean="0"/>
              <a:t>Chalous</a:t>
            </a:r>
            <a:r>
              <a:rPr lang="en-US" altLang="ko-KR" dirty="0" smtClean="0"/>
              <a:t> Road</a:t>
            </a:r>
            <a:r>
              <a:rPr lang="ko-KR" altLang="en-US" dirty="0" smtClean="0"/>
              <a:t>의 급경사 퇴적암</a:t>
            </a:r>
            <a:endParaRPr lang="en-US" altLang="ko-KR" dirty="0" smtClean="0"/>
          </a:p>
          <a:p>
            <a:r>
              <a:rPr lang="en-US" altLang="ko-KR" dirty="0"/>
              <a:t>https://www.flickr.com/photos/ninara/14181107596/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840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548330" cy="566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021288"/>
            <a:ext cx="6657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그리스</a:t>
            </a:r>
            <a:r>
              <a:rPr lang="en-US" altLang="ko-KR" dirty="0" smtClean="0"/>
              <a:t> </a:t>
            </a:r>
            <a:r>
              <a:rPr lang="ko-KR" altLang="en-US" dirty="0" smtClean="0"/>
              <a:t>크레타의 석회암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처트</a:t>
            </a:r>
            <a:r>
              <a:rPr lang="ko-KR" altLang="en-US" dirty="0" smtClean="0"/>
              <a:t> 층의 습곡</a:t>
            </a:r>
            <a:endParaRPr lang="en-US" altLang="ko-KR" dirty="0" smtClean="0"/>
          </a:p>
          <a:p>
            <a:r>
              <a:rPr lang="en-US" altLang="ko-KR" sz="1200" dirty="0"/>
              <a:t>https://commons.wikimedia.org/wiki/File:Agiospavlos_DM_2004_IMG002_Felsenformation.JPG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07632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692696"/>
            <a:ext cx="7620000" cy="5433467"/>
          </a:xfrm>
        </p:spPr>
        <p:txBody>
          <a:bodyPr>
            <a:normAutofit/>
          </a:bodyPr>
          <a:lstStyle/>
          <a:p>
            <a:r>
              <a:rPr lang="en-US" altLang="ko-KR" sz="3200" dirty="0" smtClean="0"/>
              <a:t>2-2-4. </a:t>
            </a:r>
            <a:r>
              <a:rPr lang="ko-KR" altLang="en-US" sz="3200" dirty="0" smtClean="0"/>
              <a:t>변성암</a:t>
            </a:r>
            <a:endParaRPr lang="en-US" altLang="ko-KR" sz="2800" b="0" dirty="0" smtClean="0"/>
          </a:p>
          <a:p>
            <a:endParaRPr lang="en-US" altLang="ko-K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33537"/>
            <a:ext cx="57626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619672" y="5960313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http://www.cms.fu-berlin.de/geo/fb/e-learning/geolearning/en/mountain_building/metamorphism/</a:t>
            </a:r>
          </a:p>
        </p:txBody>
      </p:sp>
    </p:spTree>
    <p:extLst>
      <p:ext uri="{BB962C8B-B14F-4D97-AF65-F5344CB8AC3E}">
        <p14:creationId xmlns:p14="http://schemas.microsoft.com/office/powerpoint/2010/main" val="40088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9684" y="6479704"/>
            <a:ext cx="4416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http://hadilsrockproject.weebly.com/metamorphic-rocks.html</a:t>
            </a:r>
          </a:p>
        </p:txBody>
      </p:sp>
      <p:pic>
        <p:nvPicPr>
          <p:cNvPr id="10242" name="Picture 2" descr="http://hadilsrockproject.weebly.com/uploads/1/7/7/1/17714799/7588665_ori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2" y="764704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0432" y="26064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다양한 변성암들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250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4074840" cy="543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483768" y="6309320"/>
            <a:ext cx="22828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http://click.tistory.com/2460986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6806" y="118373"/>
            <a:ext cx="410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규암</a:t>
            </a:r>
            <a:r>
              <a:rPr 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및 편마암</a:t>
            </a: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강원도 강촌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구곡폭포</a:t>
            </a:r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45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5949280"/>
            <a:ext cx="582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http://www.angelfire.com/ny4/itjhs106/physicalpi22.html</a:t>
            </a:r>
          </a:p>
        </p:txBody>
      </p:sp>
      <p:pic>
        <p:nvPicPr>
          <p:cNvPr id="5122" name="Picture 2" descr="http://www.angelfire.com/ny4/itjhs106/rockcycle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3341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7667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암석의 윤회</a:t>
            </a:r>
            <a:endParaRPr lang="ko-KR" alt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570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692696"/>
            <a:ext cx="7620000" cy="5433467"/>
          </a:xfrm>
        </p:spPr>
        <p:txBody>
          <a:bodyPr>
            <a:normAutofit/>
          </a:bodyPr>
          <a:lstStyle/>
          <a:p>
            <a:r>
              <a:rPr lang="en-US" altLang="ko-KR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2-2-5. </a:t>
            </a:r>
            <a:r>
              <a:rPr lang="ko-KR" altLang="en-US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암석의</a:t>
            </a:r>
            <a:r>
              <a:rPr lang="en-US" altLang="ko-KR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3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이용</a:t>
            </a:r>
            <a:endParaRPr lang="en-US" altLang="ko-KR" sz="3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800" b="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7341840" cy="550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892061" y="6248345"/>
            <a:ext cx="2000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www.shinsegaetravel.com </a:t>
            </a:r>
          </a:p>
        </p:txBody>
      </p:sp>
    </p:spTree>
    <p:extLst>
      <p:ext uri="{BB962C8B-B14F-4D97-AF65-F5344CB8AC3E}">
        <p14:creationId xmlns:p14="http://schemas.microsoft.com/office/powerpoint/2010/main" val="36496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필수">
  <a:themeElements>
    <a:clrScheme name="필수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필수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2467</TotalTime>
  <Words>383</Words>
  <Application>Microsoft Office PowerPoint</Application>
  <PresentationFormat>화면 슬라이드 쇼(4:3)</PresentationFormat>
  <Paragraphs>45</Paragraphs>
  <Slides>14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8" baseType="lpstr">
      <vt:lpstr>맑은 고딕</vt:lpstr>
      <vt:lpstr>Arial</vt:lpstr>
      <vt:lpstr>Wingdings</vt:lpstr>
      <vt:lpstr>필수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지구의 선물, 그 빛과 그림자 제 1장 행성 지구</dc:title>
  <dc:creator>jyy</dc:creator>
  <cp:lastModifiedBy>Jae-Young Yu</cp:lastModifiedBy>
  <cp:revision>65</cp:revision>
  <dcterms:created xsi:type="dcterms:W3CDTF">2013-09-03T00:41:18Z</dcterms:created>
  <dcterms:modified xsi:type="dcterms:W3CDTF">2017-12-06T04:55:15Z</dcterms:modified>
</cp:coreProperties>
</file>