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/>
            </a:lvl1pPr>
          </a:lstStyle>
          <a:p>
            <a:endParaRPr lang="ko-KR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/>
            </a:lvl1pPr>
          </a:lstStyle>
          <a:p>
            <a:endParaRPr lang="ko-KR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/>
            </a:lvl1pPr>
          </a:lstStyle>
          <a:p>
            <a:endParaRPr lang="ko-KR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/>
            </a:lvl1pPr>
          </a:lstStyle>
          <a:p>
            <a:fld id="{655D4864-8D6A-4C97-8873-69F57A725189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0947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/>
            </a:lvl1pPr>
          </a:lstStyle>
          <a:p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/>
            </a:lvl1pPr>
          </a:lstStyle>
          <a:p>
            <a:endParaRPr lang="ko-KR" altLang="ko-KR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ko-KR" smtClean="0"/>
              <a:t>마스터 문자열 유형 편집</a:t>
            </a:r>
          </a:p>
          <a:p>
            <a:pPr lvl="1"/>
            <a:r>
              <a:rPr lang="ko-KR" altLang="ko-KR" smtClean="0"/>
              <a:t>둘째 수준</a:t>
            </a:r>
          </a:p>
          <a:p>
            <a:pPr lvl="2"/>
            <a:r>
              <a:rPr lang="ko-KR" altLang="ko-KR" smtClean="0"/>
              <a:t>셋째 수준</a:t>
            </a:r>
          </a:p>
          <a:p>
            <a:pPr lvl="3"/>
            <a:r>
              <a:rPr lang="ko-KR" altLang="ko-KR" smtClean="0"/>
              <a:t>넷째 수준</a:t>
            </a:r>
          </a:p>
          <a:p>
            <a:pPr lvl="4"/>
            <a:r>
              <a:rPr lang="ko-KR" altLang="ko-KR" smtClean="0"/>
              <a:t>다섯째 수준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/>
            </a:lvl1pPr>
          </a:lstStyle>
          <a:p>
            <a:endParaRPr lang="ko-KR" altLang="ko-K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/>
            </a:lvl1pPr>
          </a:lstStyle>
          <a:p>
            <a:fld id="{F3D0DB2C-59A0-4E65-A967-C2A95BBC5C76}" type="slidenum">
              <a:rPr lang="ko-KR" altLang="ko-KR"/>
              <a:pPr/>
              <a:t>‹#›</a:t>
            </a:fld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673314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61C87-D0EF-4764-A450-DE765D1C0FB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233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94A43-3185-48C3-AB39-6962A0C97E10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29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03148-7D00-48FB-A49A-167064CDFF51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37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7C5A-3CB1-4835-93AE-2B3A0E693737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2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E5327-C264-4D6A-88F1-D546BD23A17D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69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D3F24-7906-48C1-AD08-8B35F9928780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1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B451-FFEC-4E36-9D1C-C39F2A328358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355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4F28-082E-4829-8D52-585F4ECE9141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30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847A6-15FB-4CB9-BD10-A4FE0E244225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132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7AE6C-A12B-493B-B870-C76F2ADDD89F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213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7234D-3312-48F8-95D1-3E65E975C504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40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유형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/>
            </a:lvl1pPr>
          </a:lstStyle>
          <a:p>
            <a:endParaRPr lang="ko-K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/>
            </a:lvl1pPr>
          </a:lstStyle>
          <a:p>
            <a:endParaRPr lang="ko-K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/>
            </a:lvl1pPr>
          </a:lstStyle>
          <a:p>
            <a:fld id="{855A051F-2067-4154-AB81-E58009972D87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굴림" panose="020B0600000101010101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굴림" panose="020B0600000101010101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굴림" panose="020B0600000101010101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굴림" panose="020B0600000101010101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굴림" panose="020B0600000101010101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굴림" panose="020B0600000101010101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굴림" panose="020B0600000101010101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굴림" panose="020B0600000101010101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026"/>
          <p:cNvGraphicFramePr>
            <a:graphicFrameLocks noChangeAspect="1"/>
          </p:cNvGraphicFramePr>
          <p:nvPr/>
        </p:nvGraphicFramePr>
        <p:xfrm>
          <a:off x="1905000" y="5410200"/>
          <a:ext cx="5613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문서" r:id="rId3" imgW="5612040" imgH="1219320" progId="Word.Document.8">
                  <p:embed/>
                </p:oleObj>
              </mc:Choice>
              <mc:Fallback>
                <p:oleObj name="문서" r:id="rId3" imgW="5612040" imgH="1219320" progId="Word.Document.8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10200"/>
                        <a:ext cx="5613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102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800"/>
            <a:ext cx="3792538" cy="501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"/>
            <a:ext cx="3284538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905000" y="4724400"/>
          <a:ext cx="5613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문서" r:id="rId4" imgW="5612040" imgH="1828800" progId="Word.Document.8">
                  <p:embed/>
                </p:oleObj>
              </mc:Choice>
              <mc:Fallback>
                <p:oleObj name="문서" r:id="rId4" imgW="5612040" imgH="18288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724400"/>
                        <a:ext cx="5613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09600"/>
            <a:ext cx="6248400" cy="381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828800" y="4495800"/>
          <a:ext cx="56134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문서" r:id="rId4" imgW="5612040" imgH="2133720" progId="Word.Document.8">
                  <p:embed/>
                </p:oleObj>
              </mc:Choice>
              <mc:Fallback>
                <p:oleObj name="문서" r:id="rId4" imgW="5612040" imgH="21337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5800"/>
                        <a:ext cx="56134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"/>
            <a:ext cx="2962275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981200" y="4343400"/>
          <a:ext cx="573405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문서" r:id="rId4" imgW="5733360" imgH="2133720" progId="Word.Document.8">
                  <p:embed/>
                </p:oleObj>
              </mc:Choice>
              <mc:Fallback>
                <p:oleObj name="문서" r:id="rId4" imgW="5733360" imgH="21337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343400"/>
                        <a:ext cx="573405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새 프레젠테이션.pot">
  <a:themeElements>
    <a:clrScheme name="새 프레젠테이션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새 프레젠테이션.pot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굴림" panose="020B0600000101010101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굴림" panose="020B0600000101010101" pitchFamily="50" charset="-127"/>
          </a:defRPr>
        </a:defPPr>
      </a:lstStyle>
    </a:lnDef>
  </a:objectDefaults>
  <a:extraClrSchemeLst>
    <a:extraClrScheme>
      <a:clrScheme name="새 프레젠테이션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새 프레젠테이션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새 프레젠테이션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새 프레젠테이션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새 프레젠테이션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새 프레젠테이션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새 프레젠테이션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Office\Templates\새 프레젠테이션.pot</Template>
  <TotalTime>68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Times New Roman</vt:lpstr>
      <vt:lpstr>굴림</vt:lpstr>
      <vt:lpstr>새 프레젠테이션.pot</vt:lpstr>
      <vt:lpstr>Microsoft Word 문서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강원대학교 지질학과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유재영</dc:creator>
  <cp:lastModifiedBy>jyuhome</cp:lastModifiedBy>
  <cp:revision>1</cp:revision>
  <cp:lastPrinted>1997-02-26T15:00:00Z</cp:lastPrinted>
  <dcterms:created xsi:type="dcterms:W3CDTF">2000-03-24T04:44:25Z</dcterms:created>
  <dcterms:modified xsi:type="dcterms:W3CDTF">2013-09-29T01:00:33Z</dcterms:modified>
</cp:coreProperties>
</file>