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1"/>
  </p:notesMasterIdLst>
  <p:handoutMasterIdLst>
    <p:handoutMasterId r:id="rId32"/>
  </p:handoutMasterIdLst>
  <p:sldIdLst>
    <p:sldId id="260" r:id="rId2"/>
    <p:sldId id="261" r:id="rId3"/>
    <p:sldId id="263" r:id="rId4"/>
    <p:sldId id="307" r:id="rId5"/>
    <p:sldId id="308" r:id="rId6"/>
    <p:sldId id="309" r:id="rId7"/>
    <p:sldId id="303" r:id="rId8"/>
    <p:sldId id="310" r:id="rId9"/>
    <p:sldId id="311" r:id="rId10"/>
    <p:sldId id="304" r:id="rId11"/>
    <p:sldId id="312" r:id="rId12"/>
    <p:sldId id="305" r:id="rId13"/>
    <p:sldId id="313" r:id="rId14"/>
    <p:sldId id="315" r:id="rId15"/>
    <p:sldId id="314" r:id="rId16"/>
    <p:sldId id="316" r:id="rId17"/>
    <p:sldId id="317" r:id="rId18"/>
    <p:sldId id="318" r:id="rId19"/>
    <p:sldId id="319" r:id="rId20"/>
    <p:sldId id="320" r:id="rId21"/>
    <p:sldId id="321" r:id="rId22"/>
    <p:sldId id="329" r:id="rId23"/>
    <p:sldId id="330" r:id="rId24"/>
    <p:sldId id="322" r:id="rId25"/>
    <p:sldId id="323" r:id="rId26"/>
    <p:sldId id="324" r:id="rId27"/>
    <p:sldId id="326" r:id="rId28"/>
    <p:sldId id="327" r:id="rId29"/>
    <p:sldId id="328" r:id="rId30"/>
  </p:sldIdLst>
  <p:sldSz cx="9144000" cy="6858000" type="screen4x3"/>
  <p:notesSz cx="9926638" cy="6797675"/>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41">
          <p15:clr>
            <a:srgbClr val="A4A3A4"/>
          </p15:clr>
        </p15:guide>
        <p15:guide id="2" pos="312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보통 스타일 4 - 강조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0" d="100"/>
          <a:sy n="100" d="100"/>
        </p:scale>
        <p:origin x="1098" y="84"/>
      </p:cViewPr>
      <p:guideLst>
        <p:guide orient="horz" pos="2160"/>
        <p:guide pos="2880"/>
      </p:guideLst>
    </p:cSldViewPr>
  </p:slideViewPr>
  <p:notesTextViewPr>
    <p:cViewPr>
      <p:scale>
        <a:sx n="100" d="100"/>
        <a:sy n="100" d="100"/>
      </p:scale>
      <p:origin x="0" y="0"/>
    </p:cViewPr>
  </p:notesTextViewPr>
  <p:notesViewPr>
    <p:cSldViewPr>
      <p:cViewPr varScale="1">
        <p:scale>
          <a:sx n="92" d="100"/>
          <a:sy n="92" d="100"/>
        </p:scale>
        <p:origin x="-2124" y="-102"/>
      </p:cViewPr>
      <p:guideLst>
        <p:guide orient="horz" pos="2141"/>
        <p:guide pos="312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4301543" cy="339884"/>
          </a:xfrm>
          <a:prstGeom prst="rect">
            <a:avLst/>
          </a:prstGeom>
        </p:spPr>
        <p:txBody>
          <a:bodyPr vert="horz" lIns="91440" tIns="45720" rIns="91440" bIns="45720" rtlCol="0"/>
          <a:lstStyle>
            <a:lvl1pPr algn="l">
              <a:defRPr sz="1200"/>
            </a:lvl1pPr>
          </a:lstStyle>
          <a:p>
            <a:endParaRPr lang="en-US"/>
          </a:p>
        </p:txBody>
      </p:sp>
      <p:sp>
        <p:nvSpPr>
          <p:cNvPr id="3" name="날짜 개체 틀 2"/>
          <p:cNvSpPr>
            <a:spLocks noGrp="1"/>
          </p:cNvSpPr>
          <p:nvPr>
            <p:ph type="dt" sz="quarter" idx="1"/>
          </p:nvPr>
        </p:nvSpPr>
        <p:spPr>
          <a:xfrm>
            <a:off x="5622798" y="0"/>
            <a:ext cx="4301543" cy="339884"/>
          </a:xfrm>
          <a:prstGeom prst="rect">
            <a:avLst/>
          </a:prstGeom>
        </p:spPr>
        <p:txBody>
          <a:bodyPr vert="horz" lIns="91440" tIns="45720" rIns="91440" bIns="45720" rtlCol="0"/>
          <a:lstStyle>
            <a:lvl1pPr algn="r">
              <a:defRPr sz="1200"/>
            </a:lvl1pPr>
          </a:lstStyle>
          <a:p>
            <a:fld id="{67A956D9-B2D1-40FA-8FF0-345515842C14}" type="datetimeFigureOut">
              <a:rPr lang="en-US" smtClean="0"/>
              <a:t>9/15/2015</a:t>
            </a:fld>
            <a:endParaRPr lang="en-US"/>
          </a:p>
        </p:txBody>
      </p:sp>
      <p:sp>
        <p:nvSpPr>
          <p:cNvPr id="4" name="바닥글 개체 틀 3"/>
          <p:cNvSpPr>
            <a:spLocks noGrp="1"/>
          </p:cNvSpPr>
          <p:nvPr>
            <p:ph type="ftr" sz="quarter" idx="2"/>
          </p:nvPr>
        </p:nvSpPr>
        <p:spPr>
          <a:xfrm>
            <a:off x="0" y="6456612"/>
            <a:ext cx="4301543" cy="339884"/>
          </a:xfrm>
          <a:prstGeom prst="rect">
            <a:avLst/>
          </a:prstGeom>
        </p:spPr>
        <p:txBody>
          <a:bodyPr vert="horz" lIns="91440" tIns="45720" rIns="91440" bIns="45720" rtlCol="0" anchor="b"/>
          <a:lstStyle>
            <a:lvl1pPr algn="l">
              <a:defRPr sz="1200"/>
            </a:lvl1pPr>
          </a:lstStyle>
          <a:p>
            <a:endParaRPr lang="en-US"/>
          </a:p>
        </p:txBody>
      </p:sp>
      <p:sp>
        <p:nvSpPr>
          <p:cNvPr id="5" name="슬라이드 번호 개체 틀 4"/>
          <p:cNvSpPr>
            <a:spLocks noGrp="1"/>
          </p:cNvSpPr>
          <p:nvPr>
            <p:ph type="sldNum" sz="quarter" idx="3"/>
          </p:nvPr>
        </p:nvSpPr>
        <p:spPr>
          <a:xfrm>
            <a:off x="5622798" y="6456612"/>
            <a:ext cx="4301543" cy="339884"/>
          </a:xfrm>
          <a:prstGeom prst="rect">
            <a:avLst/>
          </a:prstGeom>
        </p:spPr>
        <p:txBody>
          <a:bodyPr vert="horz" lIns="91440" tIns="45720" rIns="91440" bIns="45720" rtlCol="0" anchor="b"/>
          <a:lstStyle>
            <a:lvl1pPr algn="r">
              <a:defRPr sz="1200"/>
            </a:lvl1pPr>
          </a:lstStyle>
          <a:p>
            <a:fld id="{E4E963A9-9E96-4F28-9BE9-4F8D8D74DA9B}" type="slidenum">
              <a:rPr lang="en-US" smtClean="0"/>
              <a:t>‹#›</a:t>
            </a:fld>
            <a:endParaRPr lang="en-US"/>
          </a:p>
        </p:txBody>
      </p:sp>
    </p:spTree>
    <p:extLst>
      <p:ext uri="{BB962C8B-B14F-4D97-AF65-F5344CB8AC3E}">
        <p14:creationId xmlns:p14="http://schemas.microsoft.com/office/powerpoint/2010/main" val="980623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4301543" cy="339884"/>
          </a:xfrm>
          <a:prstGeom prst="rect">
            <a:avLst/>
          </a:prstGeom>
        </p:spPr>
        <p:txBody>
          <a:bodyPr vert="horz" lIns="91440" tIns="45720" rIns="91440" bIns="45720" rtlCol="0"/>
          <a:lstStyle>
            <a:lvl1pPr algn="l">
              <a:defRPr sz="1200"/>
            </a:lvl1pPr>
          </a:lstStyle>
          <a:p>
            <a:endParaRPr lang="en-US"/>
          </a:p>
        </p:txBody>
      </p:sp>
      <p:sp>
        <p:nvSpPr>
          <p:cNvPr id="3" name="날짜 개체 틀 2"/>
          <p:cNvSpPr>
            <a:spLocks noGrp="1"/>
          </p:cNvSpPr>
          <p:nvPr>
            <p:ph type="dt" idx="1"/>
          </p:nvPr>
        </p:nvSpPr>
        <p:spPr>
          <a:xfrm>
            <a:off x="5622798" y="0"/>
            <a:ext cx="4301543" cy="339884"/>
          </a:xfrm>
          <a:prstGeom prst="rect">
            <a:avLst/>
          </a:prstGeom>
        </p:spPr>
        <p:txBody>
          <a:bodyPr vert="horz" lIns="91440" tIns="45720" rIns="91440" bIns="45720" rtlCol="0"/>
          <a:lstStyle>
            <a:lvl1pPr algn="r">
              <a:defRPr sz="1200"/>
            </a:lvl1pPr>
          </a:lstStyle>
          <a:p>
            <a:fld id="{D5C4B8C2-D591-48B1-AB04-E633F72FA0EE}" type="datetimeFigureOut">
              <a:rPr lang="en-US" smtClean="0"/>
              <a:t>9/15/2015</a:t>
            </a:fld>
            <a:endParaRPr lang="en-US"/>
          </a:p>
        </p:txBody>
      </p:sp>
      <p:sp>
        <p:nvSpPr>
          <p:cNvPr id="4" name="슬라이드 이미지 개체 틀 3"/>
          <p:cNvSpPr>
            <a:spLocks noGrp="1" noRot="1" noChangeAspect="1"/>
          </p:cNvSpPr>
          <p:nvPr>
            <p:ph type="sldImg" idx="2"/>
          </p:nvPr>
        </p:nvSpPr>
        <p:spPr>
          <a:xfrm>
            <a:off x="3263900" y="509588"/>
            <a:ext cx="3398838" cy="2549525"/>
          </a:xfrm>
          <a:prstGeom prst="rect">
            <a:avLst/>
          </a:prstGeom>
          <a:noFill/>
          <a:ln w="12700">
            <a:solidFill>
              <a:prstClr val="black"/>
            </a:solidFill>
          </a:ln>
        </p:spPr>
        <p:txBody>
          <a:bodyPr vert="horz" lIns="91440" tIns="45720" rIns="91440" bIns="45720" rtlCol="0" anchor="ctr"/>
          <a:lstStyle/>
          <a:p>
            <a:endParaRPr lang="en-US"/>
          </a:p>
        </p:txBody>
      </p:sp>
      <p:sp>
        <p:nvSpPr>
          <p:cNvPr id="5" name="슬라이드 노트 개체 틀 4"/>
          <p:cNvSpPr>
            <a:spLocks noGrp="1"/>
          </p:cNvSpPr>
          <p:nvPr>
            <p:ph type="body" sz="quarter" idx="3"/>
          </p:nvPr>
        </p:nvSpPr>
        <p:spPr>
          <a:xfrm>
            <a:off x="992664" y="3228895"/>
            <a:ext cx="7941310" cy="3058954"/>
          </a:xfrm>
          <a:prstGeom prst="rect">
            <a:avLst/>
          </a:prstGeom>
        </p:spPr>
        <p:txBody>
          <a:bodyPr vert="horz" lIns="91440" tIns="45720" rIns="91440" bIns="45720" rtlCol="0"/>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6" name="바닥글 개체 틀 5"/>
          <p:cNvSpPr>
            <a:spLocks noGrp="1"/>
          </p:cNvSpPr>
          <p:nvPr>
            <p:ph type="ftr" sz="quarter" idx="4"/>
          </p:nvPr>
        </p:nvSpPr>
        <p:spPr>
          <a:xfrm>
            <a:off x="0" y="6456612"/>
            <a:ext cx="4301543" cy="339884"/>
          </a:xfrm>
          <a:prstGeom prst="rect">
            <a:avLst/>
          </a:prstGeom>
        </p:spPr>
        <p:txBody>
          <a:bodyPr vert="horz" lIns="91440" tIns="45720" rIns="91440" bIns="45720" rtlCol="0" anchor="b"/>
          <a:lstStyle>
            <a:lvl1pPr algn="l">
              <a:defRPr sz="1200"/>
            </a:lvl1pPr>
          </a:lstStyle>
          <a:p>
            <a:endParaRPr lang="en-US"/>
          </a:p>
        </p:txBody>
      </p:sp>
      <p:sp>
        <p:nvSpPr>
          <p:cNvPr id="7" name="슬라이드 번호 개체 틀 6"/>
          <p:cNvSpPr>
            <a:spLocks noGrp="1"/>
          </p:cNvSpPr>
          <p:nvPr>
            <p:ph type="sldNum" sz="quarter" idx="5"/>
          </p:nvPr>
        </p:nvSpPr>
        <p:spPr>
          <a:xfrm>
            <a:off x="5622798" y="6456612"/>
            <a:ext cx="4301543" cy="339884"/>
          </a:xfrm>
          <a:prstGeom prst="rect">
            <a:avLst/>
          </a:prstGeom>
        </p:spPr>
        <p:txBody>
          <a:bodyPr vert="horz" lIns="91440" tIns="45720" rIns="91440" bIns="45720" rtlCol="0" anchor="b"/>
          <a:lstStyle>
            <a:lvl1pPr algn="r">
              <a:defRPr sz="1200"/>
            </a:lvl1pPr>
          </a:lstStyle>
          <a:p>
            <a:fld id="{BF6B018C-7A2E-4926-9E2E-D683A17E8132}" type="slidenum">
              <a:rPr lang="en-US" smtClean="0"/>
              <a:t>‹#›</a:t>
            </a:fld>
            <a:endParaRPr lang="en-US"/>
          </a:p>
        </p:txBody>
      </p:sp>
    </p:spTree>
    <p:extLst>
      <p:ext uri="{BB962C8B-B14F-4D97-AF65-F5344CB8AC3E}">
        <p14:creationId xmlns:p14="http://schemas.microsoft.com/office/powerpoint/2010/main" val="1868018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1" name="직사각형 20"/>
          <p:cNvSpPr/>
          <p:nvPr/>
        </p:nvSpPr>
        <p:spPr>
          <a:xfrm>
            <a:off x="428596" y="6"/>
            <a:ext cx="8286808" cy="6857997"/>
          </a:xfrm>
          <a:prstGeom prst="rect">
            <a:avLst/>
          </a:prstGeom>
          <a:solidFill>
            <a:srgbClr val="FFFFFF">
              <a:alpha val="30196"/>
            </a:srgbClr>
          </a:solidFill>
          <a:ln w="15875" cap="sq"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ko-KR" altLang="en-US"/>
          </a:p>
        </p:txBody>
      </p:sp>
      <p:sp>
        <p:nvSpPr>
          <p:cNvPr id="2" name="제목 1"/>
          <p:cNvSpPr>
            <a:spLocks noGrp="1"/>
          </p:cNvSpPr>
          <p:nvPr>
            <p:ph type="ctrTitle"/>
          </p:nvPr>
        </p:nvSpPr>
        <p:spPr>
          <a:xfrm>
            <a:off x="714348" y="2143116"/>
            <a:ext cx="7643866" cy="1500198"/>
          </a:xfrm>
        </p:spPr>
        <p:txBody>
          <a:bodyPr anchor="ctr"/>
          <a:lstStyle>
            <a:lvl1pPr algn="ctr">
              <a:defRPr>
                <a:solidFill>
                  <a:schemeClr val="tx1"/>
                </a:solidFill>
              </a:defRPr>
            </a:lvl1pPr>
          </a:lstStyle>
          <a:p>
            <a:r>
              <a:rPr kumimoji="0" lang="ko-KR" altLang="en-US" smtClean="0"/>
              <a:t>마스터 제목 스타일 편집</a:t>
            </a:r>
            <a:endParaRPr kumimoji="0" lang="en-US"/>
          </a:p>
        </p:txBody>
      </p:sp>
      <p:sp>
        <p:nvSpPr>
          <p:cNvPr id="3" name="부제목 2"/>
          <p:cNvSpPr>
            <a:spLocks noGrp="1"/>
          </p:cNvSpPr>
          <p:nvPr>
            <p:ph type="subTitle" idx="1"/>
          </p:nvPr>
        </p:nvSpPr>
        <p:spPr>
          <a:xfrm>
            <a:off x="785786" y="3786190"/>
            <a:ext cx="7500990" cy="857256"/>
          </a:xfrm>
        </p:spPr>
        <p:txBody>
          <a:bodyPr anchor="t"/>
          <a:lstStyle>
            <a:lvl1pPr marL="0" indent="0" algn="ctr">
              <a:buNone/>
              <a:defRPr sz="2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ko-KR" altLang="en-US" smtClean="0"/>
              <a:t>마스터 부제목 스타일 편집</a:t>
            </a:r>
            <a:endParaRPr kumimoji="0" lang="en-US"/>
          </a:p>
        </p:txBody>
      </p:sp>
      <p:sp>
        <p:nvSpPr>
          <p:cNvPr id="4" name="날짜 개체 틀 3"/>
          <p:cNvSpPr>
            <a:spLocks noGrp="1"/>
          </p:cNvSpPr>
          <p:nvPr>
            <p:ph type="dt" sz="half" idx="10"/>
          </p:nvPr>
        </p:nvSpPr>
        <p:spPr/>
        <p:txBody>
          <a:bodyPr/>
          <a:lstStyle/>
          <a:p>
            <a:fld id="{9841E985-B6B3-4299-90B9-9D5BBD336186}" type="datetime1">
              <a:rPr lang="ko-KR" altLang="en-US" smtClean="0"/>
              <a:t>2015-09-15</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5F99904B-3DC8-4719-AA7A-153BF87301AC}" type="slidenum">
              <a:rPr lang="ko-KR" altLang="en-US" smtClean="0"/>
              <a:t>‹#›</a:t>
            </a:fld>
            <a:endParaRPr lang="ko-KR"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p:spPr>
        <p:txBody>
          <a:bodyPr anchor="b"/>
          <a:lstStyle>
            <a:lvl1pPr>
              <a:defRPr b="0"/>
            </a:lvl1pPr>
          </a:lstStyle>
          <a:p>
            <a:r>
              <a:rPr kumimoji="0" lang="ko-KR" altLang="en-US" smtClean="0"/>
              <a:t>마스터 제목 스타일 편집</a:t>
            </a:r>
            <a:endParaRPr kumimoji="0" lang="en-US"/>
          </a:p>
        </p:txBody>
      </p:sp>
      <p:sp>
        <p:nvSpPr>
          <p:cNvPr id="3" name="세로 텍스트 개체 틀 2"/>
          <p:cNvSpPr>
            <a:spLocks noGrp="1"/>
          </p:cNvSpPr>
          <p:nvPr>
            <p:ph type="body" orient="vert" idx="1"/>
          </p:nvPr>
        </p:nvSpPr>
        <p:spPr>
          <a:xfrm>
            <a:off x="457200" y="1500175"/>
            <a:ext cx="8229600" cy="4625989"/>
          </a:xfrm>
        </p:spPr>
        <p:txBody>
          <a:bodyPr vert="eaVert"/>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4" name="날짜 개체 틀 3"/>
          <p:cNvSpPr>
            <a:spLocks noGrp="1"/>
          </p:cNvSpPr>
          <p:nvPr>
            <p:ph type="dt" sz="half" idx="10"/>
          </p:nvPr>
        </p:nvSpPr>
        <p:spPr/>
        <p:txBody>
          <a:bodyPr/>
          <a:lstStyle/>
          <a:p>
            <a:fld id="{C292ED21-60E2-486E-98D9-DE8F18C71747}" type="datetime1">
              <a:rPr lang="ko-KR" altLang="en-US" smtClean="0"/>
              <a:t>2015-09-15</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5F99904B-3DC8-4719-AA7A-153BF87301AC}" type="slidenum">
              <a:rPr lang="ko-KR" altLang="en-US" smtClean="0"/>
              <a:t>‹#›</a:t>
            </a:fld>
            <a:endParaRPr lang="ko-KR" altLang="en-US"/>
          </a:p>
        </p:txBody>
      </p:sp>
      <p:cxnSp>
        <p:nvCxnSpPr>
          <p:cNvPr id="8" name="직선 연결선 7"/>
          <p:cNvCxnSpPr/>
          <p:nvPr/>
        </p:nvCxnSpPr>
        <p:spPr>
          <a:xfrm>
            <a:off x="455646" y="1428736"/>
            <a:ext cx="8215370" cy="1588"/>
          </a:xfrm>
          <a:prstGeom prst="line">
            <a:avLst/>
          </a:prstGeom>
          <a:noFill/>
          <a:ln w="28575" cap="sq" cmpd="sng" algn="ctr">
            <a:solidFill>
              <a:srgbClr val="E49458"/>
            </a:solidFill>
            <a:prstDash val="solid"/>
          </a:ln>
          <a:effectLst>
            <a:outerShdw blurRad="12700" dir="5400000" algn="tl">
              <a:srgbClr val="EBE9ED">
                <a:alpha val="27450"/>
              </a:srgbClr>
            </a:outerShdw>
          </a:effectLst>
          <a:scene3d>
            <a:camera prst="orthographicFront" fov="0">
              <a:rot lat="0" lon="0" rev="0"/>
            </a:camera>
            <a:lightRig rig="soft" dir="t">
              <a:rot lat="0" lon="0" rev="19200000"/>
            </a:lightRig>
          </a:scene3d>
          <a:sp3d prstMaterial="matte">
            <a:bevelT h="88900"/>
            <a:contourClr>
              <a:srgbClr val="E49458">
                <a:tint val="100000"/>
                <a:shade val="100000"/>
                <a:hueMod val="100000"/>
                <a:satMod val="100000"/>
              </a:srgbClr>
            </a:contourClr>
          </a:sp3d>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7" name="직사각형 6"/>
          <p:cNvSpPr/>
          <p:nvPr/>
        </p:nvSpPr>
        <p:spPr>
          <a:xfrm>
            <a:off x="7643834" y="-15949"/>
            <a:ext cx="1500166" cy="6857997"/>
          </a:xfrm>
          <a:prstGeom prst="rect">
            <a:avLst/>
          </a:prstGeom>
          <a:solidFill>
            <a:srgbClr val="FFFFFF">
              <a:alpha val="30196"/>
            </a:srgbClr>
          </a:solidFill>
          <a:ln w="15875" cap="sq"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ko-KR" altLang="en-US"/>
          </a:p>
        </p:txBody>
      </p:sp>
      <p:sp>
        <p:nvSpPr>
          <p:cNvPr id="2" name="세로 제목 1"/>
          <p:cNvSpPr>
            <a:spLocks noGrp="1"/>
          </p:cNvSpPr>
          <p:nvPr>
            <p:ph type="title" orient="vert"/>
          </p:nvPr>
        </p:nvSpPr>
        <p:spPr>
          <a:xfrm>
            <a:off x="7643834" y="285728"/>
            <a:ext cx="1214446" cy="6286546"/>
          </a:xfrm>
          <a:noFill/>
        </p:spPr>
        <p:txBody>
          <a:bodyPr vert="eaVert" anchor="b"/>
          <a:lstStyle>
            <a:lvl1pPr algn="ctr">
              <a:defRPr b="0"/>
            </a:lvl1pPr>
          </a:lstStyle>
          <a:p>
            <a:r>
              <a:rPr kumimoji="0" lang="ko-KR" altLang="en-US" smtClean="0"/>
              <a:t>마스터 제목 스타일 편집</a:t>
            </a:r>
            <a:endParaRPr kumimoji="0" lang="en-US"/>
          </a:p>
        </p:txBody>
      </p:sp>
      <p:sp>
        <p:nvSpPr>
          <p:cNvPr id="3" name="세로 텍스트 개체 틀 2"/>
          <p:cNvSpPr>
            <a:spLocks noGrp="1"/>
          </p:cNvSpPr>
          <p:nvPr>
            <p:ph type="body" orient="vert" idx="1"/>
          </p:nvPr>
        </p:nvSpPr>
        <p:spPr>
          <a:xfrm>
            <a:off x="457200" y="571481"/>
            <a:ext cx="7115196" cy="5715044"/>
          </a:xfrm>
        </p:spPr>
        <p:txBody>
          <a:bodyPr vert="eaVert"/>
          <a:lstStyle>
            <a:lvl1pPr>
              <a:defRPr sz="2800"/>
            </a:lvl1pPr>
            <a:lvl2pPr>
              <a:defRPr sz="2400"/>
            </a:lvl2pPr>
            <a:lvl3pPr>
              <a:defRPr sz="2000"/>
            </a:lvl3pPr>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4" name="날짜 개체 틀 3"/>
          <p:cNvSpPr>
            <a:spLocks noGrp="1"/>
          </p:cNvSpPr>
          <p:nvPr>
            <p:ph type="dt" sz="half" idx="10"/>
          </p:nvPr>
        </p:nvSpPr>
        <p:spPr/>
        <p:txBody>
          <a:bodyPr/>
          <a:lstStyle/>
          <a:p>
            <a:fld id="{8638D9B9-DE2D-451C-A0A0-A94FE39ABA33}" type="datetime1">
              <a:rPr lang="ko-KR" altLang="en-US" smtClean="0"/>
              <a:t>2015-09-15</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5F99904B-3DC8-4719-AA7A-153BF87301AC}" type="slidenum">
              <a:rPr lang="ko-KR" altLang="en-US" smtClean="0"/>
              <a:t>‹#›</a:t>
            </a:fld>
            <a:endParaRPr lang="ko-KR"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bg>
      <p:bgRef idx="1003">
        <a:schemeClr val="bg1"/>
      </p:bgRef>
    </p:bg>
    <p:spTree>
      <p:nvGrpSpPr>
        <p:cNvPr id="1" name=""/>
        <p:cNvGrpSpPr/>
        <p:nvPr/>
      </p:nvGrpSpPr>
      <p:grpSpPr>
        <a:xfrm>
          <a:off x="0" y="0"/>
          <a:ext cx="0" cy="0"/>
          <a:chOff x="0" y="0"/>
          <a:chExt cx="0" cy="0"/>
        </a:xfrm>
      </p:grpSpPr>
      <p:sp>
        <p:nvSpPr>
          <p:cNvPr id="11" name="직사각형 10"/>
          <p:cNvSpPr/>
          <p:nvPr/>
        </p:nvSpPr>
        <p:spPr>
          <a:xfrm>
            <a:off x="0" y="1"/>
            <a:ext cx="285720" cy="6858000"/>
          </a:xfrm>
          <a:prstGeom prst="rect">
            <a:avLst/>
          </a:prstGeom>
          <a:solidFill>
            <a:srgbClr val="FFFFFF">
              <a:alpha val="30196"/>
            </a:srgbClr>
          </a:solidFill>
          <a:ln w="15875" cap="sq"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ko-KR" altLang="en-US"/>
          </a:p>
        </p:txBody>
      </p:sp>
      <p:sp>
        <p:nvSpPr>
          <p:cNvPr id="3" name="내용 개체 틀 2"/>
          <p:cNvSpPr>
            <a:spLocks noGrp="1"/>
          </p:cNvSpPr>
          <p:nvPr>
            <p:ph idx="1"/>
          </p:nvPr>
        </p:nvSpPr>
        <p:spPr/>
        <p:txBody>
          <a:bodyPr/>
          <a:lstStyle>
            <a:lvl1pPr>
              <a:buSzPct val="70000"/>
              <a:buFont typeface="Wingdings"/>
              <a:buChar char=""/>
              <a:defRPr/>
            </a:lvl1pPr>
            <a:lvl2pPr>
              <a:buSzPct val="120000"/>
              <a:defRPr/>
            </a:lvl2pPr>
            <a:lvl3pPr>
              <a:buSzPct val="120000"/>
              <a:defRPr/>
            </a:lvl3pPr>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4" name="날짜 개체 틀 3"/>
          <p:cNvSpPr>
            <a:spLocks noGrp="1"/>
          </p:cNvSpPr>
          <p:nvPr>
            <p:ph type="dt" sz="half" idx="10"/>
          </p:nvPr>
        </p:nvSpPr>
        <p:spPr/>
        <p:txBody>
          <a:bodyPr/>
          <a:lstStyle/>
          <a:p>
            <a:fld id="{1E935A12-CFF9-45CA-8A37-9BB178A43AB5}" type="datetime1">
              <a:rPr lang="ko-KR" altLang="en-US" smtClean="0"/>
              <a:t>2015-09-15</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5F99904B-3DC8-4719-AA7A-153BF87301AC}" type="slidenum">
              <a:rPr lang="ko-KR" altLang="en-US" smtClean="0"/>
              <a:t>‹#›</a:t>
            </a:fld>
            <a:endParaRPr lang="ko-KR" altLang="en-US"/>
          </a:p>
        </p:txBody>
      </p:sp>
      <p:sp>
        <p:nvSpPr>
          <p:cNvPr id="2" name="제목 1"/>
          <p:cNvSpPr>
            <a:spLocks noGrp="1"/>
          </p:cNvSpPr>
          <p:nvPr>
            <p:ph type="title"/>
          </p:nvPr>
        </p:nvSpPr>
        <p:spPr>
          <a:xfrm>
            <a:off x="303475" y="285728"/>
            <a:ext cx="8554805" cy="939784"/>
          </a:xfrm>
        </p:spPr>
        <p:txBody>
          <a:bodyPr/>
          <a:lstStyle>
            <a:lvl1pPr>
              <a:defRPr b="0"/>
            </a:lvl1pPr>
          </a:lstStyle>
          <a:p>
            <a:r>
              <a:rPr kumimoji="0" lang="ko-KR" altLang="en-US" smtClean="0"/>
              <a:t>마스터 제목 스타일 편집</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bg>
      <p:bgRef idx="1001">
        <a:schemeClr val="bg1"/>
      </p:bgRef>
    </p:bg>
    <p:spTree>
      <p:nvGrpSpPr>
        <p:cNvPr id="1" name=""/>
        <p:cNvGrpSpPr/>
        <p:nvPr/>
      </p:nvGrpSpPr>
      <p:grpSpPr>
        <a:xfrm>
          <a:off x="0" y="0"/>
          <a:ext cx="0" cy="0"/>
          <a:chOff x="0" y="0"/>
          <a:chExt cx="0" cy="0"/>
        </a:xfrm>
      </p:grpSpPr>
      <p:sp>
        <p:nvSpPr>
          <p:cNvPr id="9" name="직사각형 8"/>
          <p:cNvSpPr/>
          <p:nvPr/>
        </p:nvSpPr>
        <p:spPr>
          <a:xfrm>
            <a:off x="0" y="9"/>
            <a:ext cx="456478" cy="6857999"/>
          </a:xfrm>
          <a:prstGeom prst="rect">
            <a:avLst/>
          </a:prstGeom>
          <a:solidFill>
            <a:srgbClr val="FFFFFF">
              <a:alpha val="30196"/>
            </a:srgbClr>
          </a:solidFill>
          <a:ln w="15875" cap="sq"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ko-KR" altLang="en-US"/>
          </a:p>
        </p:txBody>
      </p:sp>
      <p:sp>
        <p:nvSpPr>
          <p:cNvPr id="2" name="제목 1"/>
          <p:cNvSpPr>
            <a:spLocks noGrp="1"/>
          </p:cNvSpPr>
          <p:nvPr>
            <p:ph type="title"/>
          </p:nvPr>
        </p:nvSpPr>
        <p:spPr>
          <a:xfrm>
            <a:off x="500034" y="3071810"/>
            <a:ext cx="7715304" cy="1504952"/>
          </a:xfrm>
        </p:spPr>
        <p:txBody>
          <a:bodyPr anchor="ctr"/>
          <a:lstStyle>
            <a:lvl1pPr algn="l">
              <a:defRPr sz="4000" b="0" cap="all">
                <a:effectLst>
                  <a:outerShdw blurRad="44450" dist="25400" dir="2700000" algn="tl" rotWithShape="0">
                    <a:schemeClr val="bg1">
                      <a:alpha val="51000"/>
                    </a:schemeClr>
                  </a:outerShdw>
                </a:effectLst>
              </a:defRPr>
            </a:lvl1pPr>
          </a:lstStyle>
          <a:p>
            <a:r>
              <a:rPr kumimoji="0" lang="ko-KR" altLang="en-US" smtClean="0"/>
              <a:t>마스터 제목 스타일 편집</a:t>
            </a:r>
            <a:endParaRPr kumimoji="0" lang="en-US"/>
          </a:p>
        </p:txBody>
      </p:sp>
      <p:sp>
        <p:nvSpPr>
          <p:cNvPr id="3" name="텍스트 개체 틀 2"/>
          <p:cNvSpPr>
            <a:spLocks noGrp="1"/>
          </p:cNvSpPr>
          <p:nvPr>
            <p:ph type="body" idx="1"/>
          </p:nvPr>
        </p:nvSpPr>
        <p:spPr>
          <a:xfrm>
            <a:off x="500034" y="4500570"/>
            <a:ext cx="7715304" cy="1643064"/>
          </a:xfrm>
        </p:spPr>
        <p:txBody>
          <a:bodyPr anchor="t"/>
          <a:lstStyle>
            <a:lvl1pPr marL="0" indent="0">
              <a:buNone/>
              <a:defRPr sz="2000">
                <a:solidFill>
                  <a:schemeClr val="tx2"/>
                </a:solidFill>
              </a:defRPr>
            </a:lvl1pPr>
            <a:lvl2pPr marL="457200" indent="0">
              <a:buNone/>
              <a:defRPr sz="1800">
                <a:solidFill>
                  <a:schemeClr val="tx2"/>
                </a:solidFill>
              </a:defRPr>
            </a:lvl2pPr>
            <a:lvl3pPr marL="914400" indent="0">
              <a:buNone/>
              <a:defRPr sz="1600">
                <a:solidFill>
                  <a:schemeClr val="tx2"/>
                </a:solidFill>
              </a:defRPr>
            </a:lvl3pPr>
            <a:lvl4pPr marL="1371600" indent="0">
              <a:buNone/>
              <a:defRPr sz="1400">
                <a:solidFill>
                  <a:schemeClr val="tx2"/>
                </a:solidFill>
              </a:defRPr>
            </a:lvl4pPr>
            <a:lvl5pPr marL="1828800" indent="0">
              <a:buNone/>
              <a:defRPr sz="1400">
                <a:solidFill>
                  <a:schemeClr val="tx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5F99904B-3DC8-4719-AA7A-153BF87301AC}" type="slidenum">
              <a:rPr lang="ko-KR" altLang="en-US" smtClean="0"/>
              <a:t>‹#›</a:t>
            </a:fld>
            <a:endParaRPr lang="ko-KR" altLang="en-US"/>
          </a:p>
        </p:txBody>
      </p:sp>
      <p:cxnSp>
        <p:nvCxnSpPr>
          <p:cNvPr id="16" name="직선 연결선 15"/>
          <p:cNvCxnSpPr/>
          <p:nvPr/>
        </p:nvCxnSpPr>
        <p:spPr>
          <a:xfrm>
            <a:off x="500034" y="4429132"/>
            <a:ext cx="7715304" cy="1588"/>
          </a:xfrm>
          <a:prstGeom prst="line">
            <a:avLst/>
          </a:prstGeom>
        </p:spPr>
        <p:style>
          <a:lnRef idx="3">
            <a:schemeClr val="accent1"/>
          </a:lnRef>
          <a:fillRef idx="0">
            <a:schemeClr val="accent1"/>
          </a:fillRef>
          <a:effectRef idx="2">
            <a:schemeClr val="accent1"/>
          </a:effectRef>
          <a:fontRef idx="minor">
            <a:schemeClr val="tx1"/>
          </a:fontRef>
        </p:style>
      </p:cxnSp>
      <p:sp>
        <p:nvSpPr>
          <p:cNvPr id="8" name="날짜 개체 틀 7"/>
          <p:cNvSpPr>
            <a:spLocks noGrp="1"/>
          </p:cNvSpPr>
          <p:nvPr>
            <p:ph type="dt" sz="half" idx="13"/>
          </p:nvPr>
        </p:nvSpPr>
        <p:spPr/>
        <p:txBody>
          <a:bodyPr/>
          <a:lstStyle/>
          <a:p>
            <a:fld id="{3913FD8F-C03D-4111-812F-C0F62EB43953}" type="datetime1">
              <a:rPr lang="ko-KR" altLang="en-US" smtClean="0"/>
              <a:t>2015-09-15</a:t>
            </a:fld>
            <a:endParaRPr lang="ko-KR"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8" name="직사각형 7"/>
          <p:cNvSpPr/>
          <p:nvPr/>
        </p:nvSpPr>
        <p:spPr>
          <a:xfrm>
            <a:off x="0" y="285728"/>
            <a:ext cx="9144032" cy="1143010"/>
          </a:xfrm>
          <a:prstGeom prst="rect">
            <a:avLst/>
          </a:prstGeom>
          <a:solidFill>
            <a:srgbClr val="FFFFFF">
              <a:alpha val="30196"/>
            </a:srgbClr>
          </a:solidFill>
          <a:ln w="15875" cap="sq"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ko-KR" altLang="en-US"/>
          </a:p>
        </p:txBody>
      </p:sp>
      <p:sp>
        <p:nvSpPr>
          <p:cNvPr id="2" name="제목 1"/>
          <p:cNvSpPr>
            <a:spLocks noGrp="1"/>
          </p:cNvSpPr>
          <p:nvPr>
            <p:ph type="title"/>
          </p:nvPr>
        </p:nvSpPr>
        <p:spPr/>
        <p:txBody>
          <a:bodyPr/>
          <a:lstStyle>
            <a:lvl1pPr>
              <a:defRPr b="0"/>
            </a:lvl1pPr>
          </a:lstStyle>
          <a:p>
            <a:r>
              <a:rPr kumimoji="0" lang="ko-KR" altLang="en-US" smtClean="0"/>
              <a:t>마스터 제목 스타일 편집</a:t>
            </a:r>
            <a:endParaRPr kumimoji="0" lang="en-US"/>
          </a:p>
        </p:txBody>
      </p:sp>
      <p:sp>
        <p:nvSpPr>
          <p:cNvPr id="3" name="내용 개체 틀 2"/>
          <p:cNvSpPr>
            <a:spLocks noGrp="1"/>
          </p:cNvSpPr>
          <p:nvPr>
            <p:ph sz="half" idx="1"/>
          </p:nvPr>
        </p:nvSpPr>
        <p:spPr bwMode="invGray">
          <a:xfrm>
            <a:off x="785782" y="1643050"/>
            <a:ext cx="3786218" cy="4429156"/>
          </a:xfrm>
          <a:prstGeom prst="roundRect">
            <a:avLst>
              <a:gd name="adj" fmla="val 5345"/>
            </a:avLst>
          </a:prstGeom>
          <a:solidFill>
            <a:schemeClr val="tx2">
              <a:tint val="50000"/>
              <a:alpha val="50000"/>
            </a:schemeClr>
          </a:solidFill>
          <a:effectLst/>
          <a:scene3d>
            <a:camera prst="orthographicFront"/>
            <a:lightRig rig="threePt" dir="t"/>
          </a:scene3d>
          <a:sp3d contourW="12700">
            <a:bevelT/>
            <a:contourClr>
              <a:schemeClr val="bg2"/>
            </a:contourClr>
          </a:sp3d>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4" name="내용 개체 틀 3"/>
          <p:cNvSpPr>
            <a:spLocks noGrp="1"/>
          </p:cNvSpPr>
          <p:nvPr>
            <p:ph sz="half" idx="2"/>
          </p:nvPr>
        </p:nvSpPr>
        <p:spPr bwMode="invGray">
          <a:xfrm>
            <a:off x="4714876" y="1643050"/>
            <a:ext cx="3785616" cy="4429156"/>
          </a:xfrm>
          <a:prstGeom prst="roundRect">
            <a:avLst>
              <a:gd name="adj" fmla="val 6980"/>
            </a:avLst>
          </a:prstGeom>
          <a:solidFill>
            <a:schemeClr val="tx2">
              <a:tint val="75000"/>
              <a:alpha val="50000"/>
            </a:schemeClr>
          </a:solidFill>
          <a:effectLst/>
          <a:scene3d>
            <a:camera prst="orthographicFront"/>
            <a:lightRig rig="threePt" dir="t"/>
          </a:scene3d>
          <a:sp3d contourW="12700">
            <a:bevelT/>
            <a:contourClr>
              <a:schemeClr val="bg2"/>
            </a:contourClr>
          </a:sp3d>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5" name="날짜 개체 틀 4"/>
          <p:cNvSpPr>
            <a:spLocks noGrp="1"/>
          </p:cNvSpPr>
          <p:nvPr>
            <p:ph type="dt" sz="half" idx="10"/>
          </p:nvPr>
        </p:nvSpPr>
        <p:spPr/>
        <p:txBody>
          <a:bodyPr/>
          <a:lstStyle/>
          <a:p>
            <a:fld id="{C343CAED-8145-4055-9099-95762E51FDC4}" type="datetime1">
              <a:rPr lang="ko-KR" altLang="en-US" smtClean="0"/>
              <a:t>2015-09-15</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5F99904B-3DC8-4719-AA7A-153BF87301AC}" type="slidenum">
              <a:rPr lang="ko-KR" altLang="en-US" smtClean="0"/>
              <a:t>‹#›</a:t>
            </a:fld>
            <a:endParaRPr lang="ko-KR"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b="0"/>
            </a:lvl1pPr>
          </a:lstStyle>
          <a:p>
            <a:r>
              <a:rPr kumimoji="0" lang="ko-KR" altLang="en-US" smtClean="0"/>
              <a:t>마스터 제목 스타일 편집</a:t>
            </a:r>
            <a:endParaRPr kumimoji="0" lang="en-US"/>
          </a:p>
        </p:txBody>
      </p:sp>
      <p:sp>
        <p:nvSpPr>
          <p:cNvPr id="7" name="날짜 개체 틀 6"/>
          <p:cNvSpPr>
            <a:spLocks noGrp="1"/>
          </p:cNvSpPr>
          <p:nvPr>
            <p:ph type="dt" sz="half" idx="10"/>
          </p:nvPr>
        </p:nvSpPr>
        <p:spPr/>
        <p:txBody>
          <a:bodyPr/>
          <a:lstStyle/>
          <a:p>
            <a:fld id="{13409A11-2194-4F5E-A717-64502CAD3DBC}" type="datetime1">
              <a:rPr lang="ko-KR" altLang="en-US" smtClean="0"/>
              <a:t>2015-09-15</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5F99904B-3DC8-4719-AA7A-153BF87301AC}" type="slidenum">
              <a:rPr lang="ko-KR" altLang="en-US" smtClean="0"/>
              <a:t>‹#›</a:t>
            </a:fld>
            <a:endParaRPr lang="ko-KR" altLang="en-US"/>
          </a:p>
        </p:txBody>
      </p:sp>
      <p:sp>
        <p:nvSpPr>
          <p:cNvPr id="10" name="내용 개체 틀 9"/>
          <p:cNvSpPr>
            <a:spLocks noGrp="1"/>
          </p:cNvSpPr>
          <p:nvPr>
            <p:ph sz="half" idx="2"/>
          </p:nvPr>
        </p:nvSpPr>
        <p:spPr bwMode="invGray">
          <a:xfrm>
            <a:off x="500038" y="1500174"/>
            <a:ext cx="4000529" cy="3786214"/>
          </a:xfrm>
          <a:prstGeom prst="roundRect">
            <a:avLst>
              <a:gd name="adj" fmla="val 5345"/>
            </a:avLst>
          </a:prstGeom>
          <a:gradFill flip="none" rotWithShape="1">
            <a:gsLst>
              <a:gs pos="0">
                <a:schemeClr val="accent1">
                  <a:shade val="75000"/>
                  <a:alpha val="50000"/>
                </a:schemeClr>
              </a:gs>
              <a:gs pos="100000">
                <a:schemeClr val="accent1">
                  <a:shade val="75000"/>
                  <a:tint val="20000"/>
                  <a:alpha val="50000"/>
                </a:schemeClr>
              </a:gs>
            </a:gsLst>
            <a:lin ang="13500000" scaled="1"/>
            <a:tileRect/>
          </a:gradFill>
          <a:effectLst/>
          <a:scene3d>
            <a:camera prst="orthographicFront"/>
            <a:lightRig rig="glow" dir="t">
              <a:rot lat="0" lon="0" rev="4800000"/>
            </a:lightRig>
          </a:scene3d>
          <a:sp3d extrusionH="12700" contourW="12700" prstMaterial="powder">
            <a:bevelT h="12700"/>
            <a:bevelB h="50800"/>
            <a:contourClr>
              <a:schemeClr val="bg2"/>
            </a:contourClr>
          </a:sp3d>
        </p:spPr>
        <p:txBody>
          <a:bodyPr/>
          <a:lstStyle>
            <a:lvl1pPr>
              <a:defRPr sz="2800">
                <a:solidFill>
                  <a:schemeClr val="tx1">
                    <a:tint val="95000"/>
                  </a:schemeClr>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3" name="텍스트 개체 틀 2"/>
          <p:cNvSpPr>
            <a:spLocks noGrp="1"/>
          </p:cNvSpPr>
          <p:nvPr>
            <p:ph type="body" idx="1"/>
          </p:nvPr>
        </p:nvSpPr>
        <p:spPr bwMode="ltGray">
          <a:xfrm>
            <a:off x="500038" y="5429264"/>
            <a:ext cx="4005072" cy="714380"/>
          </a:xfrm>
          <a:prstGeom prst="roundRect">
            <a:avLst>
              <a:gd name="adj" fmla="val 16667"/>
            </a:avLst>
          </a:prstGeom>
          <a:noFill/>
          <a:ln>
            <a:noFill/>
          </a:ln>
          <a:effectLst/>
        </p:spPr>
        <p:txBody>
          <a:bodyPr anchor="ctr"/>
          <a:lstStyle>
            <a:lvl1pPr marL="0" indent="0" algn="ctr">
              <a:buNone/>
              <a:defRPr sz="2400" b="0">
                <a:solidFill>
                  <a:schemeClr val="tx1"/>
                </a:solidFill>
              </a:defRPr>
            </a:lvl1pPr>
            <a:lvl2pPr marL="457200" indent="0" algn="ctr">
              <a:buNone/>
              <a:defRPr sz="2000" b="0">
                <a:solidFill>
                  <a:schemeClr val="tx1"/>
                </a:solidFill>
              </a:defRPr>
            </a:lvl2pPr>
            <a:lvl3pPr marL="914400" indent="0" algn="ctr">
              <a:buNone/>
              <a:defRPr sz="1800" b="0">
                <a:solidFill>
                  <a:schemeClr val="tx1"/>
                </a:solidFill>
              </a:defRPr>
            </a:lvl3pPr>
            <a:lvl4pPr marL="1371600" indent="0" algn="ctr">
              <a:buNone/>
              <a:defRPr sz="1600" b="0">
                <a:solidFill>
                  <a:schemeClr val="tx1"/>
                </a:solidFill>
              </a:defRPr>
            </a:lvl4pPr>
            <a:lvl5pPr marL="1828800" indent="0" algn="ctr">
              <a:buNone/>
              <a:defRPr sz="1600" b="0">
                <a:solidFill>
                  <a:schemeClr val="tx1"/>
                </a:solidFill>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ko-KR" altLang="en-US" smtClean="0"/>
              <a:t>마스터 텍스트 스타일을 편집합니다</a:t>
            </a:r>
          </a:p>
        </p:txBody>
      </p:sp>
      <p:sp>
        <p:nvSpPr>
          <p:cNvPr id="12" name="내용 개체 틀 11"/>
          <p:cNvSpPr>
            <a:spLocks noGrp="1"/>
          </p:cNvSpPr>
          <p:nvPr>
            <p:ph sz="half" idx="4"/>
          </p:nvPr>
        </p:nvSpPr>
        <p:spPr bwMode="invGray">
          <a:xfrm>
            <a:off x="4716932" y="1500174"/>
            <a:ext cx="4000529" cy="3786214"/>
          </a:xfrm>
          <a:prstGeom prst="roundRect">
            <a:avLst>
              <a:gd name="adj" fmla="val 5345"/>
            </a:avLst>
          </a:prstGeom>
          <a:gradFill flip="none" rotWithShape="1">
            <a:gsLst>
              <a:gs pos="0">
                <a:schemeClr val="accent2">
                  <a:shade val="75000"/>
                  <a:alpha val="50000"/>
                </a:schemeClr>
              </a:gs>
              <a:gs pos="100000">
                <a:schemeClr val="accent2">
                  <a:tint val="20000"/>
                  <a:alpha val="50000"/>
                </a:schemeClr>
              </a:gs>
            </a:gsLst>
            <a:lin ang="13500000" scaled="1"/>
            <a:tileRect/>
          </a:gradFill>
          <a:effectLst/>
          <a:scene3d>
            <a:camera prst="orthographicFront"/>
            <a:lightRig rig="glow" dir="t">
              <a:rot lat="0" lon="0" rev="4800000"/>
            </a:lightRig>
          </a:scene3d>
          <a:sp3d extrusionH="12700" contourW="12700" prstMaterial="powder">
            <a:bevelT h="12700"/>
            <a:bevelB h="50800"/>
            <a:contourClr>
              <a:schemeClr val="bg2"/>
            </a:contourClr>
          </a:sp3d>
        </p:spPr>
        <p:txBody>
          <a:bodyPr/>
          <a:lstStyle>
            <a:lvl1pPr>
              <a:defRPr sz="2800">
                <a:solidFill>
                  <a:schemeClr val="tx1">
                    <a:tint val="95000"/>
                  </a:schemeClr>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5" name="텍스트 개체 틀 4"/>
          <p:cNvSpPr>
            <a:spLocks noGrp="1"/>
          </p:cNvSpPr>
          <p:nvPr>
            <p:ph type="body" sz="quarter" idx="3"/>
          </p:nvPr>
        </p:nvSpPr>
        <p:spPr bwMode="ltGray">
          <a:xfrm>
            <a:off x="4714876" y="5429264"/>
            <a:ext cx="4000528" cy="714380"/>
          </a:xfrm>
          <a:prstGeom prst="roundRect">
            <a:avLst>
              <a:gd name="adj" fmla="val 16667"/>
            </a:avLst>
          </a:prstGeom>
          <a:noFill/>
          <a:ln>
            <a:noFill/>
          </a:ln>
          <a:effectLst/>
        </p:spPr>
        <p:txBody>
          <a:bodyPr anchor="ctr"/>
          <a:lstStyle>
            <a:lvl1pPr marL="0" indent="0" algn="ctr">
              <a:buNone/>
              <a:defRPr sz="2400" b="0">
                <a:solidFill>
                  <a:schemeClr val="tx1"/>
                </a:solidFill>
              </a:defRPr>
            </a:lvl1pPr>
            <a:lvl2pPr marL="457200" indent="0" algn="ctr">
              <a:buNone/>
              <a:defRPr sz="2000" b="0">
                <a:solidFill>
                  <a:schemeClr val="tx1"/>
                </a:solidFill>
              </a:defRPr>
            </a:lvl2pPr>
            <a:lvl3pPr marL="914400" indent="0" algn="ctr">
              <a:buNone/>
              <a:defRPr sz="1800" b="0">
                <a:solidFill>
                  <a:schemeClr val="tx1"/>
                </a:solidFill>
              </a:defRPr>
            </a:lvl3pPr>
            <a:lvl4pPr marL="1371600" indent="0" algn="ctr">
              <a:buNone/>
              <a:defRPr sz="1600" b="0">
                <a:solidFill>
                  <a:schemeClr val="tx1"/>
                </a:solidFill>
              </a:defRPr>
            </a:lvl4pPr>
            <a:lvl5pPr marL="1828800" indent="0" algn="ctr">
              <a:buNone/>
              <a:defRPr sz="1600" b="0">
                <a:solidFill>
                  <a:schemeClr val="tx1"/>
                </a:solidFill>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ko-KR" altLang="en-US" smtClean="0"/>
              <a:t>마스터 텍스트 스타일을 편집합니다</a:t>
            </a:r>
          </a:p>
        </p:txBody>
      </p:sp>
      <p:sp>
        <p:nvSpPr>
          <p:cNvPr id="11" name="직사각형 10"/>
          <p:cNvSpPr/>
          <p:nvPr/>
        </p:nvSpPr>
        <p:spPr>
          <a:xfrm>
            <a:off x="0" y="4"/>
            <a:ext cx="285720" cy="6857997"/>
          </a:xfrm>
          <a:prstGeom prst="rect">
            <a:avLst/>
          </a:prstGeom>
          <a:solidFill>
            <a:srgbClr val="FFFFFF">
              <a:alpha val="30196"/>
            </a:srgbClr>
          </a:solidFill>
          <a:ln w="15875" cap="sq"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ko-KR" altLang="en-US"/>
          </a:p>
        </p:txBody>
      </p:sp>
      <p:sp>
        <p:nvSpPr>
          <p:cNvPr id="13" name="직사각형 12"/>
          <p:cNvSpPr/>
          <p:nvPr/>
        </p:nvSpPr>
        <p:spPr>
          <a:xfrm>
            <a:off x="8859915" y="4"/>
            <a:ext cx="285720" cy="6857997"/>
          </a:xfrm>
          <a:prstGeom prst="rect">
            <a:avLst/>
          </a:prstGeom>
          <a:solidFill>
            <a:srgbClr val="FFFFFF">
              <a:alpha val="30196"/>
            </a:srgbClr>
          </a:solidFill>
          <a:ln w="15875" cap="sq"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ko-KR"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6" name="직사각형 5"/>
          <p:cNvSpPr/>
          <p:nvPr/>
        </p:nvSpPr>
        <p:spPr>
          <a:xfrm>
            <a:off x="428596" y="6"/>
            <a:ext cx="8286808" cy="6857997"/>
          </a:xfrm>
          <a:prstGeom prst="rect">
            <a:avLst/>
          </a:prstGeom>
          <a:solidFill>
            <a:srgbClr val="FFFFFF">
              <a:alpha val="30196"/>
            </a:srgbClr>
          </a:solidFill>
          <a:ln w="15875" cap="sq"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ko-KR" altLang="en-US"/>
          </a:p>
        </p:txBody>
      </p:sp>
      <p:sp>
        <p:nvSpPr>
          <p:cNvPr id="2" name="제목 1"/>
          <p:cNvSpPr>
            <a:spLocks noGrp="1"/>
          </p:cNvSpPr>
          <p:nvPr>
            <p:ph type="title"/>
          </p:nvPr>
        </p:nvSpPr>
        <p:spPr>
          <a:xfrm>
            <a:off x="500034" y="428604"/>
            <a:ext cx="8186766" cy="1143000"/>
          </a:xfrm>
        </p:spPr>
        <p:txBody>
          <a:bodyPr/>
          <a:lstStyle>
            <a:lvl1pPr algn="l">
              <a:defRPr b="0"/>
            </a:lvl1pPr>
          </a:lstStyle>
          <a:p>
            <a:r>
              <a:rPr kumimoji="0" lang="ko-KR" altLang="en-US" smtClean="0"/>
              <a:t>마스터 제목 스타일 편집</a:t>
            </a:r>
            <a:endParaRPr kumimoji="0" lang="en-US"/>
          </a:p>
        </p:txBody>
      </p:sp>
      <p:sp>
        <p:nvSpPr>
          <p:cNvPr id="3" name="날짜 개체 틀 2"/>
          <p:cNvSpPr>
            <a:spLocks noGrp="1"/>
          </p:cNvSpPr>
          <p:nvPr>
            <p:ph type="dt" sz="half" idx="10"/>
          </p:nvPr>
        </p:nvSpPr>
        <p:spPr/>
        <p:txBody>
          <a:bodyPr/>
          <a:lstStyle/>
          <a:p>
            <a:fld id="{B7EFA3FC-167D-4B5B-AAD1-838CFE9CFC38}" type="datetime1">
              <a:rPr lang="ko-KR" altLang="en-US" smtClean="0"/>
              <a:t>2015-09-15</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5F99904B-3DC8-4719-AA7A-153BF87301AC}" type="slidenum">
              <a:rPr lang="ko-KR" altLang="en-US" smtClean="0"/>
              <a:t>‹#›</a:t>
            </a:fld>
            <a:endParaRPr lang="ko-KR"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97A8B201-D55C-485D-9CA2-960BD913C10F}" type="datetime1">
              <a:rPr lang="ko-KR" altLang="en-US" smtClean="0"/>
              <a:t>2015-09-15</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5F99904B-3DC8-4719-AA7A-153BF87301AC}" type="slidenum">
              <a:rPr lang="ko-KR" altLang="en-US" smtClean="0"/>
              <a:t>‹#›</a:t>
            </a:fld>
            <a:endParaRPr lang="ko-KR"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bg>
      <p:bgRef idx="1002">
        <a:schemeClr val="bg1"/>
      </p:bgRef>
    </p:bg>
    <p:spTree>
      <p:nvGrpSpPr>
        <p:cNvPr id="1" name=""/>
        <p:cNvGrpSpPr/>
        <p:nvPr/>
      </p:nvGrpSpPr>
      <p:grpSpPr>
        <a:xfrm>
          <a:off x="0" y="0"/>
          <a:ext cx="0" cy="0"/>
          <a:chOff x="0" y="0"/>
          <a:chExt cx="0" cy="0"/>
        </a:xfrm>
      </p:grpSpPr>
      <p:sp>
        <p:nvSpPr>
          <p:cNvPr id="12" name="직사각형 11"/>
          <p:cNvSpPr/>
          <p:nvPr/>
        </p:nvSpPr>
        <p:spPr bwMode="invGray">
          <a:xfrm>
            <a:off x="285720" y="263808"/>
            <a:ext cx="8858280" cy="664862"/>
          </a:xfrm>
          <a:prstGeom prst="rect">
            <a:avLst/>
          </a:prstGeom>
          <a:solidFill>
            <a:schemeClr val="tx1">
              <a:tint val="95000"/>
              <a:alpha val="69804"/>
            </a:schemeClr>
          </a:solidFill>
          <a:ln w="15875" cap="sq"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ko-KR" altLang="en-US"/>
          </a:p>
        </p:txBody>
      </p:sp>
      <p:sp>
        <p:nvSpPr>
          <p:cNvPr id="2" name="제목 1"/>
          <p:cNvSpPr>
            <a:spLocks noGrp="1"/>
          </p:cNvSpPr>
          <p:nvPr>
            <p:ph type="title"/>
          </p:nvPr>
        </p:nvSpPr>
        <p:spPr bwMode="invGray">
          <a:xfrm>
            <a:off x="500034" y="285728"/>
            <a:ext cx="8143932" cy="642942"/>
          </a:xfrm>
          <a:noFill/>
        </p:spPr>
        <p:txBody>
          <a:bodyPr anchor="b">
            <a:noAutofit/>
          </a:bodyPr>
          <a:lstStyle>
            <a:lvl1pPr algn="l">
              <a:defRPr sz="2800" b="1">
                <a:ln w="9525" cmpd="sng">
                  <a:noFill/>
                </a:ln>
                <a:solidFill>
                  <a:schemeClr val="bg1"/>
                </a:solidFill>
                <a:effectLst>
                  <a:outerShdw blurRad="44450" dist="25400" dir="2700000" algn="tl" rotWithShape="0">
                    <a:schemeClr val="tx1">
                      <a:alpha val="51000"/>
                    </a:schemeClr>
                  </a:outerShdw>
                </a:effectLst>
              </a:defRPr>
            </a:lvl1pPr>
          </a:lstStyle>
          <a:p>
            <a:r>
              <a:rPr kumimoji="0" lang="ko-KR" altLang="en-US" smtClean="0"/>
              <a:t>마스터 제목 스타일 편집</a:t>
            </a:r>
            <a:endParaRPr kumimoji="0" lang="en-US"/>
          </a:p>
        </p:txBody>
      </p:sp>
      <p:sp>
        <p:nvSpPr>
          <p:cNvPr id="4" name="텍스트 개체 틀 3"/>
          <p:cNvSpPr>
            <a:spLocks noGrp="1"/>
          </p:cNvSpPr>
          <p:nvPr>
            <p:ph type="body" sz="half" idx="2"/>
          </p:nvPr>
        </p:nvSpPr>
        <p:spPr>
          <a:xfrm>
            <a:off x="500034" y="1006230"/>
            <a:ext cx="2214578" cy="5351729"/>
          </a:xfrm>
        </p:spPr>
        <p:txBody>
          <a:bodyPr/>
          <a:lstStyle>
            <a:lvl1pPr marL="0" indent="0">
              <a:buNone/>
              <a:defRPr sz="1600"/>
            </a:lvl1pPr>
            <a:lvl2pPr marL="457200" indent="0">
              <a:buNone/>
              <a:defRPr sz="14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5" name="날짜 개체 틀 4"/>
          <p:cNvSpPr>
            <a:spLocks noGrp="1"/>
          </p:cNvSpPr>
          <p:nvPr>
            <p:ph type="dt" sz="half" idx="10"/>
          </p:nvPr>
        </p:nvSpPr>
        <p:spPr/>
        <p:txBody>
          <a:bodyPr/>
          <a:lstStyle/>
          <a:p>
            <a:fld id="{1968D8CD-F832-490B-ADE6-9F269C858525}" type="datetime1">
              <a:rPr lang="ko-KR" altLang="en-US" smtClean="0"/>
              <a:t>2015-09-15</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5F99904B-3DC8-4719-AA7A-153BF87301AC}" type="slidenum">
              <a:rPr lang="ko-KR" altLang="en-US" smtClean="0"/>
              <a:t>‹#›</a:t>
            </a:fld>
            <a:endParaRPr lang="ko-KR" altLang="en-US"/>
          </a:p>
        </p:txBody>
      </p:sp>
      <p:sp>
        <p:nvSpPr>
          <p:cNvPr id="15" name="내용 개체 틀 14"/>
          <p:cNvSpPr>
            <a:spLocks noGrp="1"/>
          </p:cNvSpPr>
          <p:nvPr>
            <p:ph sz="quarter" idx="1"/>
          </p:nvPr>
        </p:nvSpPr>
        <p:spPr>
          <a:xfrm>
            <a:off x="2786064" y="1000108"/>
            <a:ext cx="5857875" cy="5357830"/>
          </a:xfrm>
        </p:spPr>
        <p:txBody>
          <a:bodyPr/>
          <a:lstStyle>
            <a:lvl1pPr>
              <a:defRPr sz="2800"/>
            </a:lvl1pPr>
            <a:lvl2pPr>
              <a:defRPr sz="2600"/>
            </a:lvl2pPr>
            <a:lvl3pPr>
              <a:defRPr sz="2400"/>
            </a:lvl3pPr>
            <a:lvl4pPr>
              <a:defRPr sz="2000"/>
            </a:lvl4pPr>
            <a:lvl5pPr>
              <a:defRPr sz="1800"/>
            </a:lvl5pPr>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9" name="직사각형 8"/>
          <p:cNvSpPr/>
          <p:nvPr/>
        </p:nvSpPr>
        <p:spPr>
          <a:xfrm>
            <a:off x="0" y="4"/>
            <a:ext cx="285720" cy="6857997"/>
          </a:xfrm>
          <a:prstGeom prst="rect">
            <a:avLst/>
          </a:prstGeom>
          <a:solidFill>
            <a:srgbClr val="FFFFFF">
              <a:alpha val="30196"/>
            </a:srgbClr>
          </a:solidFill>
          <a:ln w="15875" cap="sq"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ko-KR"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9" name="직사각형 8"/>
          <p:cNvSpPr/>
          <p:nvPr/>
        </p:nvSpPr>
        <p:spPr>
          <a:xfrm>
            <a:off x="0" y="3571876"/>
            <a:ext cx="9144000" cy="3286126"/>
          </a:xfrm>
          <a:prstGeom prst="rect">
            <a:avLst/>
          </a:prstGeom>
          <a:solidFill>
            <a:srgbClr val="FFFFFF">
              <a:alpha val="30196"/>
            </a:srgbClr>
          </a:solidFill>
          <a:ln w="15875" cap="sq"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ko-KR" altLang="en-US"/>
          </a:p>
        </p:txBody>
      </p:sp>
      <p:sp>
        <p:nvSpPr>
          <p:cNvPr id="2" name="제목 1"/>
          <p:cNvSpPr>
            <a:spLocks noGrp="1"/>
          </p:cNvSpPr>
          <p:nvPr>
            <p:ph type="title"/>
          </p:nvPr>
        </p:nvSpPr>
        <p:spPr>
          <a:xfrm>
            <a:off x="500034" y="3571876"/>
            <a:ext cx="3286148" cy="1138242"/>
          </a:xfrm>
        </p:spPr>
        <p:txBody>
          <a:bodyPr anchor="b"/>
          <a:lstStyle>
            <a:lvl1pPr algn="l">
              <a:defRPr sz="2000" b="1"/>
            </a:lvl1pPr>
          </a:lstStyle>
          <a:p>
            <a:r>
              <a:rPr kumimoji="0" lang="ko-KR" altLang="en-US" smtClean="0"/>
              <a:t>마스터 제목 스타일 편집</a:t>
            </a:r>
            <a:endParaRPr kumimoji="0" lang="en-US"/>
          </a:p>
        </p:txBody>
      </p:sp>
      <p:sp>
        <p:nvSpPr>
          <p:cNvPr id="4" name="텍스트 개체 틀 3"/>
          <p:cNvSpPr>
            <a:spLocks noGrp="1"/>
          </p:cNvSpPr>
          <p:nvPr>
            <p:ph type="body" sz="half" idx="2"/>
          </p:nvPr>
        </p:nvSpPr>
        <p:spPr>
          <a:xfrm>
            <a:off x="500034" y="4714884"/>
            <a:ext cx="3286148" cy="1143008"/>
          </a:xfrm>
        </p:spPr>
        <p:txBody>
          <a:bodyPr/>
          <a:lstStyle>
            <a:lvl1pPr marL="0" indent="0">
              <a:buNone/>
              <a:defRPr sz="1600"/>
            </a:lvl1pPr>
            <a:lvl2pPr marL="457200" indent="0">
              <a:buNone/>
              <a:defRPr sz="1400"/>
            </a:lvl2pPr>
            <a:lvl3pPr marL="914400" indent="0">
              <a:buNone/>
              <a:defRPr sz="1400"/>
            </a:lvl3pPr>
            <a:lvl4pPr marL="1371600" indent="0">
              <a:buNone/>
              <a:defRPr sz="1200"/>
            </a:lvl4pPr>
            <a:lvl5pPr marL="1828800" indent="0">
              <a:buNone/>
              <a:defRPr sz="12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5" name="날짜 개체 틀 4"/>
          <p:cNvSpPr>
            <a:spLocks noGrp="1"/>
          </p:cNvSpPr>
          <p:nvPr>
            <p:ph type="dt" sz="half" idx="10"/>
          </p:nvPr>
        </p:nvSpPr>
        <p:spPr/>
        <p:txBody>
          <a:bodyPr/>
          <a:lstStyle/>
          <a:p>
            <a:fld id="{F3EB606D-EE60-46F0-A2E3-EA311A8B1770}" type="datetime1">
              <a:rPr lang="ko-KR" altLang="en-US" smtClean="0"/>
              <a:t>2015-09-15</a:t>
            </a:fld>
            <a:endParaRPr lang="ko-KR" altLang="en-US"/>
          </a:p>
        </p:txBody>
      </p:sp>
      <p:sp>
        <p:nvSpPr>
          <p:cNvPr id="6" name="바닥글 개체 틀 5"/>
          <p:cNvSpPr>
            <a:spLocks noGrp="1"/>
          </p:cNvSpPr>
          <p:nvPr>
            <p:ph type="ftr" sz="quarter" idx="11"/>
          </p:nvPr>
        </p:nvSpPr>
        <p:spPr>
          <a:xfrm>
            <a:off x="3124200" y="6572272"/>
            <a:ext cx="2895600" cy="297750"/>
          </a:xfrm>
        </p:spPr>
        <p:txBody>
          <a:bodyPr/>
          <a:lstStyle/>
          <a:p>
            <a:endParaRPr lang="ko-KR" altLang="en-US"/>
          </a:p>
        </p:txBody>
      </p:sp>
      <p:sp>
        <p:nvSpPr>
          <p:cNvPr id="7" name="슬라이드 번호 개체 틀 6"/>
          <p:cNvSpPr>
            <a:spLocks noGrp="1"/>
          </p:cNvSpPr>
          <p:nvPr>
            <p:ph type="sldNum" sz="quarter" idx="12"/>
          </p:nvPr>
        </p:nvSpPr>
        <p:spPr/>
        <p:txBody>
          <a:bodyPr/>
          <a:lstStyle/>
          <a:p>
            <a:fld id="{5F99904B-3DC8-4719-AA7A-153BF87301AC}" type="slidenum">
              <a:rPr lang="ko-KR" altLang="en-US" smtClean="0"/>
              <a:t>‹#›</a:t>
            </a:fld>
            <a:endParaRPr lang="ko-KR" altLang="en-US"/>
          </a:p>
        </p:txBody>
      </p:sp>
      <p:sp>
        <p:nvSpPr>
          <p:cNvPr id="8" name="그림 개체 틀 7"/>
          <p:cNvSpPr>
            <a:spLocks noGrp="1"/>
          </p:cNvSpPr>
          <p:nvPr>
            <p:ph type="pic" idx="1"/>
          </p:nvPr>
        </p:nvSpPr>
        <p:spPr>
          <a:xfrm>
            <a:off x="4000496" y="1071546"/>
            <a:ext cx="4214842" cy="4714908"/>
          </a:xfrm>
          <a:solidFill>
            <a:schemeClr val="tx2"/>
          </a:solidFill>
          <a:ln w="152400" cap="rnd">
            <a:solidFill>
              <a:srgbClr val="FFFFFF"/>
            </a:solidFill>
            <a:round/>
          </a:ln>
          <a:effectLst>
            <a:outerShdw blurRad="50800" dist="50800" dir="2700000" algn="tl" rotWithShape="0">
              <a:srgbClr val="000000">
                <a:alpha val="43137"/>
              </a:srgbClr>
            </a:outerShdw>
          </a:effectLst>
          <a:scene3d>
            <a:camera prst="orthographicFront"/>
            <a:lightRig rig="twoPt" dir="t">
              <a:rot lat="0" lon="0" rev="10800000"/>
            </a:lightRig>
          </a:scene3d>
          <a:sp3d contourW="6350">
            <a:bevelT w="50800" h="16510"/>
            <a:contourClr>
              <a:srgbClr val="C0C0C0"/>
            </a:contourClr>
          </a:sp3d>
        </p:spPr>
        <p:txBody>
          <a:bodyPr/>
          <a:lstStyle>
            <a:lvl1pPr marL="0" indent="0">
              <a:buNone/>
              <a:defRPr sz="3200">
                <a:solidFill>
                  <a:schemeClr val="tx2">
                    <a:tint val="10000"/>
                  </a:schemeClr>
                </a:solidFill>
                <a:effectLst>
                  <a:outerShdw blurRad="50800" dist="50800" dir="5400000" algn="tl" rotWithShape="0">
                    <a:srgbClr val="000000">
                      <a:alpha val="58000"/>
                    </a:srgbClr>
                  </a:outerShdw>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ko-KR" altLang="en-US" smtClean="0"/>
              <a:t>그림을 추가하려면 아이콘을 클릭하십시오</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8" name="직사각형 27"/>
          <p:cNvSpPr/>
          <p:nvPr/>
        </p:nvSpPr>
        <p:spPr>
          <a:xfrm>
            <a:off x="0" y="6572272"/>
            <a:ext cx="9144000" cy="285728"/>
          </a:xfrm>
          <a:prstGeom prst="rect">
            <a:avLst/>
          </a:prstGeom>
          <a:ln w="15875"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ko-KR" altLang="en-US"/>
          </a:p>
        </p:txBody>
      </p:sp>
      <p:sp>
        <p:nvSpPr>
          <p:cNvPr id="8" name="직사각형 7"/>
          <p:cNvSpPr/>
          <p:nvPr/>
        </p:nvSpPr>
        <p:spPr>
          <a:xfrm>
            <a:off x="0" y="2380"/>
            <a:ext cx="9144000" cy="283348"/>
          </a:xfrm>
          <a:prstGeom prst="rect">
            <a:avLst/>
          </a:prstGeom>
          <a:solidFill>
            <a:schemeClr val="accent4"/>
          </a:solidFill>
          <a:ln w="15875"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ko-KR" altLang="en-US"/>
          </a:p>
        </p:txBody>
      </p:sp>
      <p:sp>
        <p:nvSpPr>
          <p:cNvPr id="2" name="제목 개체 틀 1"/>
          <p:cNvSpPr>
            <a:spLocks noGrp="1"/>
          </p:cNvSpPr>
          <p:nvPr>
            <p:ph type="title"/>
          </p:nvPr>
        </p:nvSpPr>
        <p:spPr>
          <a:xfrm>
            <a:off x="312353" y="274638"/>
            <a:ext cx="8545927" cy="1143000"/>
          </a:xfrm>
          <a:prstGeom prst="rect">
            <a:avLst/>
          </a:prstGeom>
        </p:spPr>
        <p:txBody>
          <a:bodyPr vert="horz" rtlCol="0" anchor="ctr">
            <a:normAutofit/>
          </a:bodyPr>
          <a:lstStyle/>
          <a:p>
            <a:r>
              <a:rPr kumimoji="0" lang="ko-KR" altLang="en-US" smtClean="0"/>
              <a:t>마스터 제목 스타일 편집</a:t>
            </a:r>
            <a:endParaRPr kumimoji="0" lang="en-US"/>
          </a:p>
        </p:txBody>
      </p:sp>
      <p:sp>
        <p:nvSpPr>
          <p:cNvPr id="3" name="텍스트 개체 틀 2"/>
          <p:cNvSpPr>
            <a:spLocks noGrp="1"/>
          </p:cNvSpPr>
          <p:nvPr>
            <p:ph type="body" idx="1"/>
          </p:nvPr>
        </p:nvSpPr>
        <p:spPr>
          <a:xfrm>
            <a:off x="457200" y="1600200"/>
            <a:ext cx="8229600" cy="4525963"/>
          </a:xfrm>
          <a:prstGeom prst="rect">
            <a:avLst/>
          </a:prstGeom>
        </p:spPr>
        <p:txBody>
          <a:bodyPr vert="horz" rtlCol="0">
            <a:normAutofit/>
          </a:bodyPr>
          <a:lstStyle/>
          <a:p>
            <a:pPr lvl="0" eaLnBrk="1" latinLnBrk="0" hangingPunct="1"/>
            <a:r>
              <a:rPr kumimoji="0" lang="ko-KR" altLang="en-US" smtClean="0"/>
              <a:t>마스터 텍스트 스타일을 편집합니다</a:t>
            </a:r>
          </a:p>
          <a:p>
            <a:pPr lvl="1" eaLnBrk="1" latinLnBrk="0" hangingPunct="1"/>
            <a:r>
              <a:rPr kumimoji="0" lang="ko-KR" altLang="en-US" smtClean="0"/>
              <a:t>둘째 수준</a:t>
            </a:r>
          </a:p>
          <a:p>
            <a:pPr lvl="2" eaLnBrk="1" latinLnBrk="0" hangingPunct="1"/>
            <a:r>
              <a:rPr kumimoji="0" lang="ko-KR" altLang="en-US" smtClean="0"/>
              <a:t>셋째 수준</a:t>
            </a:r>
          </a:p>
          <a:p>
            <a:pPr lvl="3" eaLnBrk="1" latinLnBrk="0" hangingPunct="1"/>
            <a:r>
              <a:rPr kumimoji="0" lang="ko-KR" altLang="en-US" smtClean="0"/>
              <a:t>넷째 수준</a:t>
            </a:r>
          </a:p>
          <a:p>
            <a:pPr lvl="4" eaLnBrk="1" latinLnBrk="0" hangingPunct="1"/>
            <a:r>
              <a:rPr kumimoji="0" lang="ko-KR" altLang="en-US" smtClean="0"/>
              <a:t>다섯째 수준</a:t>
            </a:r>
            <a:endParaRPr kumimoji="0" lang="en-US"/>
          </a:p>
        </p:txBody>
      </p:sp>
      <p:sp>
        <p:nvSpPr>
          <p:cNvPr id="4" name="날짜 개체 틀 3"/>
          <p:cNvSpPr>
            <a:spLocks noGrp="1"/>
          </p:cNvSpPr>
          <p:nvPr>
            <p:ph type="dt" sz="half" idx="2"/>
          </p:nvPr>
        </p:nvSpPr>
        <p:spPr>
          <a:xfrm>
            <a:off x="457200" y="6572272"/>
            <a:ext cx="2133600" cy="285752"/>
          </a:xfrm>
          <a:prstGeom prst="rect">
            <a:avLst/>
          </a:prstGeom>
        </p:spPr>
        <p:txBody>
          <a:bodyPr vert="horz" rtlCol="0" anchor="ctr"/>
          <a:lstStyle>
            <a:lvl1pPr algn="l" eaLnBrk="1" latinLnBrk="0" hangingPunct="1">
              <a:defRPr kumimoji="0" sz="1200">
                <a:solidFill>
                  <a:schemeClr val="tx1"/>
                </a:solidFill>
              </a:defRPr>
            </a:lvl1pPr>
          </a:lstStyle>
          <a:p>
            <a:fld id="{5B98C93A-7D83-414C-8908-7F2675BEC936}" type="datetime1">
              <a:rPr lang="ko-KR" altLang="en-US" smtClean="0"/>
              <a:t>2015-09-15</a:t>
            </a:fld>
            <a:endParaRPr lang="ko-KR" altLang="en-US"/>
          </a:p>
        </p:txBody>
      </p:sp>
      <p:sp>
        <p:nvSpPr>
          <p:cNvPr id="5" name="바닥글 개체 틀 4"/>
          <p:cNvSpPr>
            <a:spLocks noGrp="1"/>
          </p:cNvSpPr>
          <p:nvPr>
            <p:ph type="ftr" sz="quarter" idx="3"/>
          </p:nvPr>
        </p:nvSpPr>
        <p:spPr>
          <a:xfrm>
            <a:off x="3124200" y="6572272"/>
            <a:ext cx="2895600" cy="285752"/>
          </a:xfrm>
          <a:prstGeom prst="rect">
            <a:avLst/>
          </a:prstGeom>
        </p:spPr>
        <p:txBody>
          <a:bodyPr vert="horz" rtlCol="0" anchor="ctr"/>
          <a:lstStyle>
            <a:lvl1pPr algn="ctr" eaLnBrk="1" latinLnBrk="0" hangingPunct="1">
              <a:defRPr kumimoji="0" sz="1200">
                <a:solidFill>
                  <a:schemeClr val="tx1"/>
                </a:solidFill>
              </a:defRPr>
            </a:lvl1pPr>
          </a:lstStyle>
          <a:p>
            <a:endParaRPr lang="ko-KR" altLang="en-US"/>
          </a:p>
        </p:txBody>
      </p:sp>
      <p:sp>
        <p:nvSpPr>
          <p:cNvPr id="6" name="슬라이드 번호 개체 틀 5"/>
          <p:cNvSpPr>
            <a:spLocks noGrp="1"/>
          </p:cNvSpPr>
          <p:nvPr>
            <p:ph type="sldNum" sz="quarter" idx="4"/>
          </p:nvPr>
        </p:nvSpPr>
        <p:spPr>
          <a:xfrm>
            <a:off x="6553200" y="6572272"/>
            <a:ext cx="2133600" cy="285752"/>
          </a:xfrm>
          <a:prstGeom prst="rect">
            <a:avLst/>
          </a:prstGeom>
        </p:spPr>
        <p:txBody>
          <a:bodyPr vert="horz" rtlCol="0" anchor="ctr"/>
          <a:lstStyle>
            <a:lvl1pPr algn="r" eaLnBrk="1" latinLnBrk="0" hangingPunct="1">
              <a:defRPr kumimoji="0" sz="1200">
                <a:solidFill>
                  <a:schemeClr val="tx1"/>
                </a:solidFill>
              </a:defRPr>
            </a:lvl1pPr>
          </a:lstStyle>
          <a:p>
            <a:fld id="{5F99904B-3DC8-4719-AA7A-153BF87301AC}" type="slidenum">
              <a:rPr lang="ko-KR" altLang="en-US" smtClean="0"/>
              <a:t>‹#›</a:t>
            </a:fld>
            <a:endParaRPr lang="ko-KR" alt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ctr" rtl="0" eaLnBrk="1" latinLnBrk="0" hangingPunct="1">
        <a:spcBef>
          <a:spcPct val="0"/>
        </a:spcBef>
        <a:buNone/>
        <a:defRPr kumimoji="0" sz="4400" b="0" kern="1200" spc="100" dirty="0">
          <a:ln w="18000">
            <a:noFill/>
            <a:prstDash val="solid"/>
          </a:ln>
          <a:solidFill>
            <a:schemeClr val="tx1"/>
          </a:solidFill>
          <a:effectLst>
            <a:outerShdw blurRad="44450" dist="25400" dir="2700000" algn="tl" rotWithShape="0">
              <a:schemeClr val="bg1">
                <a:alpha val="51000"/>
              </a:schemeClr>
            </a:outerShdw>
          </a:effectLst>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Font typeface="Arial"/>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shade val="75000"/>
          </a:schemeClr>
        </a:buClr>
        <a:buFont typeface="Arial"/>
        <a:buChar char="•"/>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Font typeface="Arial"/>
        <a:buChar char="•"/>
        <a:defRPr kumimoji="0" sz="2600" kern="1200">
          <a:solidFill>
            <a:schemeClr val="tx1"/>
          </a:solidFill>
          <a:latin typeface="+mn-lt"/>
          <a:ea typeface="+mn-ea"/>
          <a:cs typeface="+mn-cs"/>
        </a:defRPr>
      </a:lvl3pPr>
      <a:lvl4pPr marL="1600200" indent="-228600" algn="l" rtl="0" eaLnBrk="1" latinLnBrk="0" hangingPunct="1">
        <a:spcBef>
          <a:spcPct val="20000"/>
        </a:spcBef>
        <a:buClr>
          <a:schemeClr val="accent1">
            <a:shade val="75000"/>
          </a:schemeClr>
        </a:buClr>
        <a:buFont typeface="Arial"/>
        <a:buChar char="•"/>
        <a:defRPr kumimoji="0" sz="2400" kern="1200">
          <a:solidFill>
            <a:schemeClr val="tx1"/>
          </a:solidFill>
          <a:latin typeface="+mn-lt"/>
          <a:ea typeface="+mn-ea"/>
          <a:cs typeface="+mn-cs"/>
        </a:defRPr>
      </a:lvl4pPr>
      <a:lvl5pPr marL="2057400" indent="-228600" algn="l" rtl="0" eaLnBrk="1" latinLnBrk="0" hangingPunct="1">
        <a:spcBef>
          <a:spcPct val="20000"/>
        </a:spcBef>
        <a:buClr>
          <a:schemeClr val="tx2"/>
        </a:buClr>
        <a:buFont typeface="Arial"/>
        <a:buChar char="•"/>
        <a:defRPr kumimoji="0" sz="2000" kern="1200">
          <a:solidFill>
            <a:schemeClr val="tx1"/>
          </a:solidFill>
          <a:latin typeface="+mn-lt"/>
          <a:ea typeface="+mn-ea"/>
          <a:cs typeface="+mn-cs"/>
        </a:defRPr>
      </a:lvl5pPr>
      <a:lvl6pPr marL="2514600" indent="-228600" algn="l" rtl="0" eaLnBrk="1" latinLnBrk="0" hangingPunct="1">
        <a:spcBef>
          <a:spcPct val="20000"/>
        </a:spcBef>
        <a:buClr>
          <a:schemeClr val="accent1"/>
        </a:buClr>
        <a:buFont typeface="Arial"/>
        <a:buChar char="•"/>
        <a:defRPr kumimoji="0" sz="1800" kern="1200">
          <a:solidFill>
            <a:schemeClr val="tx1"/>
          </a:solidFill>
          <a:latin typeface="+mn-lt"/>
          <a:ea typeface="+mn-ea"/>
          <a:cs typeface="+mn-cs"/>
        </a:defRPr>
      </a:lvl6pPr>
      <a:lvl7pPr marL="2971800" indent="-228600" algn="l" rtl="0" eaLnBrk="1" latinLnBrk="0" hangingPunct="1">
        <a:spcBef>
          <a:spcPct val="20000"/>
        </a:spcBef>
        <a:buClr>
          <a:schemeClr val="tx2"/>
        </a:buClr>
        <a:buFont typeface="Arial"/>
        <a:buChar char="•"/>
        <a:defRPr kumimoji="0" sz="1600" kern="1200">
          <a:solidFill>
            <a:schemeClr val="tx1"/>
          </a:solidFill>
          <a:latin typeface="+mn-lt"/>
          <a:ea typeface="+mn-ea"/>
          <a:cs typeface="+mn-cs"/>
        </a:defRPr>
      </a:lvl7pPr>
      <a:lvl8pPr marL="3429000" indent="-228600" algn="l" rtl="0" eaLnBrk="1" latinLnBrk="0" hangingPunct="1">
        <a:spcBef>
          <a:spcPct val="20000"/>
        </a:spcBef>
        <a:buClr>
          <a:schemeClr val="accent1"/>
        </a:buClr>
        <a:buFont typeface="Arial"/>
        <a:buChar char="•"/>
        <a:defRPr kumimoji="0" sz="1400" kern="1200">
          <a:solidFill>
            <a:schemeClr val="tx1"/>
          </a:solidFill>
          <a:latin typeface="+mn-lt"/>
          <a:ea typeface="+mn-ea"/>
          <a:cs typeface="+mn-cs"/>
        </a:defRPr>
      </a:lvl8pPr>
      <a:lvl9pPr marL="3886200" indent="-228600" algn="l" rtl="0" eaLnBrk="1" latinLnBrk="0" hangingPunct="1">
        <a:spcBef>
          <a:spcPct val="20000"/>
        </a:spcBef>
        <a:buClr>
          <a:schemeClr val="tx2"/>
        </a:buClr>
        <a:buFont typeface="Arial"/>
        <a:buChar char="•"/>
        <a:defRPr kumimoji="0" sz="14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gwangup.motie.go.kr/" TargetMode="External"/><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dx.doi.org/10.3390/rs5062688" TargetMode="External"/><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nsic.go.kr/" TargetMode="Externa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mgeo.kigam.re.kr/" TargetMode="External"/><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www.kmrgis.net/" TargetMode="External"/><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library.kangwon.ac.kr/" TargetMode="External"/><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ieg.or.kr/" TargetMode="External"/><Relationship Id="rId2" Type="http://schemas.openxmlformats.org/officeDocument/2006/relationships/image" Target="../media/image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p:txBody>
          <a:bodyPr/>
          <a:lstStyle/>
          <a:p>
            <a:r>
              <a:rPr lang="en-US" dirty="0" smtClean="0"/>
              <a:t>Ch. 3. </a:t>
            </a:r>
            <a:r>
              <a:rPr lang="ko-KR" altLang="en-US" dirty="0" smtClean="0"/>
              <a:t>지질조</a:t>
            </a:r>
            <a:r>
              <a:rPr lang="ko-KR" altLang="en-US" dirty="0"/>
              <a:t>사</a:t>
            </a:r>
            <a:endParaRPr lang="en-US" dirty="0"/>
          </a:p>
        </p:txBody>
      </p:sp>
      <p:sp>
        <p:nvSpPr>
          <p:cNvPr id="3" name="슬라이드 번호 개체 틀 2"/>
          <p:cNvSpPr>
            <a:spLocks noGrp="1"/>
          </p:cNvSpPr>
          <p:nvPr>
            <p:ph type="sldNum" sz="quarter" idx="12"/>
          </p:nvPr>
        </p:nvSpPr>
        <p:spPr/>
        <p:txBody>
          <a:bodyPr/>
          <a:lstStyle/>
          <a:p>
            <a:fld id="{5F99904B-3DC8-4719-AA7A-153BF87301AC}" type="slidenum">
              <a:rPr lang="ko-KR" altLang="en-US" smtClean="0"/>
              <a:t>1</a:t>
            </a:fld>
            <a:endParaRPr lang="ko-KR" altLang="en-US"/>
          </a:p>
        </p:txBody>
      </p:sp>
    </p:spTree>
    <p:extLst>
      <p:ext uri="{BB962C8B-B14F-4D97-AF65-F5344CB8AC3E}">
        <p14:creationId xmlns:p14="http://schemas.microsoft.com/office/powerpoint/2010/main" val="30194726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fld id="{5F99904B-3DC8-4719-AA7A-153BF87301AC}" type="slidenum">
              <a:rPr lang="ko-KR" altLang="en-US" smtClean="0"/>
              <a:t>10</a:t>
            </a:fld>
            <a:endParaRPr lang="ko-KR" altLang="en-US"/>
          </a:p>
        </p:txBody>
      </p:sp>
      <p:sp>
        <p:nvSpPr>
          <p:cNvPr id="5" name="내용 개체 틀 4"/>
          <p:cNvSpPr>
            <a:spLocks noGrp="1"/>
          </p:cNvSpPr>
          <p:nvPr>
            <p:ph idx="1"/>
          </p:nvPr>
        </p:nvSpPr>
        <p:spPr/>
        <p:txBody>
          <a:bodyPr>
            <a:normAutofit/>
          </a:bodyPr>
          <a:lstStyle/>
          <a:p>
            <a:r>
              <a:rPr lang="ko-KR" altLang="en-US" dirty="0" smtClean="0"/>
              <a:t>광구 등록</a:t>
            </a:r>
            <a:r>
              <a:rPr lang="en-US" altLang="ko-KR" dirty="0" smtClean="0"/>
              <a:t>, </a:t>
            </a:r>
            <a:r>
              <a:rPr lang="ko-KR" altLang="en-US" dirty="0" smtClean="0"/>
              <a:t>개발 실적 등</a:t>
            </a:r>
            <a:r>
              <a:rPr lang="en-US" altLang="ko-KR" dirty="0" smtClean="0"/>
              <a:t>: </a:t>
            </a:r>
            <a:r>
              <a:rPr lang="ko-KR" altLang="en-US" dirty="0" smtClean="0"/>
              <a:t>광업등록사무소</a:t>
            </a:r>
            <a:endParaRPr lang="en-US" altLang="ko-KR" dirty="0" smtClean="0"/>
          </a:p>
          <a:p>
            <a:r>
              <a:rPr lang="ko-KR" altLang="en-US" dirty="0" smtClean="0"/>
              <a:t>기타 </a:t>
            </a:r>
            <a:endParaRPr lang="en-US" altLang="ko-KR" dirty="0"/>
          </a:p>
          <a:p>
            <a:pPr lvl="1"/>
            <a:r>
              <a:rPr lang="ko-KR" altLang="en-US" dirty="0" smtClean="0"/>
              <a:t>관보</a:t>
            </a:r>
            <a:endParaRPr lang="en-US" altLang="ko-KR" dirty="0" smtClean="0"/>
          </a:p>
          <a:p>
            <a:pPr lvl="1"/>
            <a:r>
              <a:rPr lang="ko-KR" altLang="en-US" dirty="0" smtClean="0"/>
              <a:t>신문기사</a:t>
            </a:r>
            <a:endParaRPr lang="en-US" altLang="ko-KR" dirty="0" smtClean="0"/>
          </a:p>
          <a:p>
            <a:pPr lvl="1"/>
            <a:r>
              <a:rPr lang="ko-KR" altLang="en-US" dirty="0" smtClean="0"/>
              <a:t>기술보고서</a:t>
            </a:r>
            <a:endParaRPr lang="en-US" altLang="ko-KR" dirty="0" smtClean="0"/>
          </a:p>
          <a:p>
            <a:pPr marL="457200" lvl="1" indent="0">
              <a:buNone/>
            </a:pPr>
            <a:endParaRPr lang="en-US" altLang="ko-KR" dirty="0"/>
          </a:p>
        </p:txBody>
      </p:sp>
    </p:spTree>
    <p:extLst>
      <p:ext uri="{BB962C8B-B14F-4D97-AF65-F5344CB8AC3E}">
        <p14:creationId xmlns:p14="http://schemas.microsoft.com/office/powerpoint/2010/main" val="22997330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슬라이드 번호 개체 틀 2"/>
          <p:cNvSpPr>
            <a:spLocks noGrp="1"/>
          </p:cNvSpPr>
          <p:nvPr>
            <p:ph type="sldNum" sz="quarter" idx="12"/>
          </p:nvPr>
        </p:nvSpPr>
        <p:spPr/>
        <p:txBody>
          <a:bodyPr/>
          <a:lstStyle/>
          <a:p>
            <a:fld id="{5F99904B-3DC8-4719-AA7A-153BF87301AC}" type="slidenum">
              <a:rPr lang="ko-KR" altLang="en-US" smtClean="0"/>
              <a:t>11</a:t>
            </a:fld>
            <a:endParaRPr lang="ko-KR" altLang="en-US"/>
          </a:p>
        </p:txBody>
      </p:sp>
      <p:pic>
        <p:nvPicPr>
          <p:cNvPr id="5" name="그림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260648"/>
            <a:ext cx="7258077" cy="5544616"/>
          </a:xfrm>
          <a:prstGeom prst="rect">
            <a:avLst/>
          </a:prstGeom>
        </p:spPr>
      </p:pic>
      <p:sp>
        <p:nvSpPr>
          <p:cNvPr id="6" name="TextBox 5"/>
          <p:cNvSpPr txBox="1"/>
          <p:nvPr/>
        </p:nvSpPr>
        <p:spPr>
          <a:xfrm>
            <a:off x="971600" y="5877272"/>
            <a:ext cx="7106433" cy="646331"/>
          </a:xfrm>
          <a:prstGeom prst="rect">
            <a:avLst/>
          </a:prstGeom>
          <a:noFill/>
        </p:spPr>
        <p:txBody>
          <a:bodyPr wrap="none" rtlCol="0">
            <a:spAutoFit/>
          </a:bodyPr>
          <a:lstStyle/>
          <a:p>
            <a:r>
              <a:rPr lang="ko-KR" altLang="en-US" dirty="0" smtClean="0"/>
              <a:t>광업등록사무소</a:t>
            </a:r>
            <a:r>
              <a:rPr lang="en-US" altLang="ko-KR" dirty="0" smtClean="0"/>
              <a:t>: </a:t>
            </a:r>
            <a:r>
              <a:rPr lang="en-US" altLang="ko-KR" dirty="0" smtClean="0">
                <a:hlinkClick r:id="rId3"/>
              </a:rPr>
              <a:t>http://gwangup.motie.go.kr</a:t>
            </a:r>
            <a:r>
              <a:rPr lang="en-US" altLang="ko-KR" dirty="0" smtClean="0"/>
              <a:t> </a:t>
            </a:r>
            <a:r>
              <a:rPr lang="en-US" altLang="ko-KR" dirty="0" smtClean="0">
                <a:sym typeface="Wingdings" panose="05000000000000000000" pitchFamily="2" charset="2"/>
              </a:rPr>
              <a:t> </a:t>
            </a:r>
            <a:r>
              <a:rPr lang="ko-KR" altLang="en-US" dirty="0" smtClean="0">
                <a:sym typeface="Wingdings" panose="05000000000000000000" pitchFamily="2" charset="2"/>
              </a:rPr>
              <a:t>광업지적</a:t>
            </a:r>
            <a:r>
              <a:rPr lang="en-US" altLang="ko-KR" dirty="0" smtClean="0">
                <a:sym typeface="Wingdings" panose="05000000000000000000" pitchFamily="2" charset="2"/>
              </a:rPr>
              <a:t>, </a:t>
            </a:r>
            <a:r>
              <a:rPr lang="ko-KR" altLang="en-US" dirty="0" smtClean="0">
                <a:sym typeface="Wingdings" panose="05000000000000000000" pitchFamily="2" charset="2"/>
              </a:rPr>
              <a:t>출원상황</a:t>
            </a:r>
            <a:endParaRPr lang="en-US" altLang="ko-KR" dirty="0" smtClean="0">
              <a:sym typeface="Wingdings" panose="05000000000000000000" pitchFamily="2" charset="2"/>
            </a:endParaRPr>
          </a:p>
          <a:p>
            <a:r>
              <a:rPr lang="ko-KR" altLang="en-US" dirty="0" smtClean="0">
                <a:sym typeface="Wingdings" panose="05000000000000000000" pitchFamily="2" charset="2"/>
              </a:rPr>
              <a:t>광업원부</a:t>
            </a:r>
            <a:r>
              <a:rPr lang="en-US" altLang="ko-KR" dirty="0" smtClean="0">
                <a:sym typeface="Wingdings" panose="05000000000000000000" pitchFamily="2" charset="2"/>
              </a:rPr>
              <a:t>,</a:t>
            </a:r>
            <a:r>
              <a:rPr lang="ko-KR" altLang="en-US" dirty="0" smtClean="0">
                <a:sym typeface="Wingdings" panose="05000000000000000000" pitchFamily="2" charset="2"/>
              </a:rPr>
              <a:t> 광구도 검색</a:t>
            </a:r>
            <a:endParaRPr lang="en-US" dirty="0"/>
          </a:p>
        </p:txBody>
      </p:sp>
    </p:spTree>
    <p:extLst>
      <p:ext uri="{BB962C8B-B14F-4D97-AF65-F5344CB8AC3E}">
        <p14:creationId xmlns:p14="http://schemas.microsoft.com/office/powerpoint/2010/main" val="2290988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p:cNvSpPr>
            <a:spLocks noGrp="1"/>
          </p:cNvSpPr>
          <p:nvPr>
            <p:ph type="title"/>
          </p:nvPr>
        </p:nvSpPr>
        <p:spPr/>
        <p:txBody>
          <a:bodyPr/>
          <a:lstStyle/>
          <a:p>
            <a:r>
              <a:rPr lang="ko-KR" altLang="en-US" dirty="0" smtClean="0"/>
              <a:t>개사</a:t>
            </a:r>
            <a:endParaRPr lang="en-US" dirty="0"/>
          </a:p>
        </p:txBody>
      </p:sp>
      <p:sp>
        <p:nvSpPr>
          <p:cNvPr id="2" name="슬라이드 번호 개체 틀 1"/>
          <p:cNvSpPr>
            <a:spLocks noGrp="1"/>
          </p:cNvSpPr>
          <p:nvPr>
            <p:ph type="sldNum" sz="quarter" idx="12"/>
          </p:nvPr>
        </p:nvSpPr>
        <p:spPr/>
        <p:txBody>
          <a:bodyPr/>
          <a:lstStyle/>
          <a:p>
            <a:fld id="{5F99904B-3DC8-4719-AA7A-153BF87301AC}" type="slidenum">
              <a:rPr lang="ko-KR" altLang="en-US" smtClean="0"/>
              <a:t>12</a:t>
            </a:fld>
            <a:endParaRPr lang="ko-KR" altLang="en-US"/>
          </a:p>
        </p:txBody>
      </p:sp>
      <p:sp>
        <p:nvSpPr>
          <p:cNvPr id="5" name="내용 개체 틀 4"/>
          <p:cNvSpPr>
            <a:spLocks noGrp="1"/>
          </p:cNvSpPr>
          <p:nvPr>
            <p:ph idx="1"/>
          </p:nvPr>
        </p:nvSpPr>
        <p:spPr/>
        <p:txBody>
          <a:bodyPr>
            <a:normAutofit fontScale="92500" lnSpcReduction="10000"/>
          </a:bodyPr>
          <a:lstStyle/>
          <a:p>
            <a:r>
              <a:rPr lang="ko-KR" altLang="en-US" dirty="0" smtClean="0"/>
              <a:t>대상 지역을 자세히 조사하기에 앞서</a:t>
            </a:r>
            <a:r>
              <a:rPr lang="en-US" altLang="ko-KR" dirty="0" smtClean="0"/>
              <a:t>, </a:t>
            </a:r>
            <a:r>
              <a:rPr lang="ko-KR" altLang="en-US" dirty="0" smtClean="0"/>
              <a:t>개략적인 특징을 파악하고자 하는 조사</a:t>
            </a:r>
            <a:endParaRPr lang="en-US" altLang="ko-KR" dirty="0" smtClean="0"/>
          </a:p>
          <a:p>
            <a:r>
              <a:rPr lang="ko-KR" altLang="en-US" dirty="0" smtClean="0"/>
              <a:t>특정 목적을 바탕으로 넓은 지역에서 관심 지역의 유무를 파악하고</a:t>
            </a:r>
            <a:r>
              <a:rPr lang="en-US" altLang="ko-KR" dirty="0" smtClean="0"/>
              <a:t>, </a:t>
            </a:r>
            <a:r>
              <a:rPr lang="ko-KR" altLang="en-US" dirty="0" smtClean="0"/>
              <a:t>아들 지역으로 조사 범위를 좁히기 위해  흔히 한다</a:t>
            </a:r>
            <a:endParaRPr lang="en-US" altLang="ko-KR" dirty="0" smtClean="0"/>
          </a:p>
          <a:p>
            <a:r>
              <a:rPr lang="ko-KR" altLang="en-US" dirty="0" smtClean="0"/>
              <a:t>광역 조사 방법을 많이 이용</a:t>
            </a:r>
            <a:endParaRPr lang="en-US" altLang="ko-KR" dirty="0" smtClean="0"/>
          </a:p>
          <a:p>
            <a:pPr lvl="1"/>
            <a:r>
              <a:rPr lang="ko-KR" altLang="en-US" dirty="0" smtClean="0"/>
              <a:t>항공</a:t>
            </a:r>
            <a:r>
              <a:rPr lang="en-US" altLang="ko-KR" dirty="0" smtClean="0"/>
              <a:t>, </a:t>
            </a:r>
            <a:r>
              <a:rPr lang="ko-KR" altLang="en-US" dirty="0" smtClean="0"/>
              <a:t>위성 사진 </a:t>
            </a:r>
            <a:endParaRPr lang="en-US" altLang="ko-KR" dirty="0" smtClean="0"/>
          </a:p>
          <a:p>
            <a:pPr lvl="1"/>
            <a:r>
              <a:rPr lang="ko-KR" altLang="en-US" dirty="0" smtClean="0"/>
              <a:t>지구물리 </a:t>
            </a:r>
            <a:r>
              <a:rPr lang="en-US" altLang="ko-KR" dirty="0" smtClean="0"/>
              <a:t>(</a:t>
            </a:r>
            <a:r>
              <a:rPr lang="ko-KR" altLang="en-US" dirty="0" smtClean="0"/>
              <a:t>중력 및 전자기파</a:t>
            </a:r>
            <a:r>
              <a:rPr lang="en-US" altLang="ko-KR" dirty="0" smtClean="0"/>
              <a:t>) </a:t>
            </a:r>
            <a:r>
              <a:rPr lang="ko-KR" altLang="en-US" dirty="0" smtClean="0"/>
              <a:t>탐사</a:t>
            </a:r>
            <a:endParaRPr lang="en-US" altLang="ko-KR" dirty="0" smtClean="0"/>
          </a:p>
          <a:p>
            <a:pPr lvl="1"/>
            <a:r>
              <a:rPr lang="ko-KR" altLang="en-US" dirty="0" smtClean="0"/>
              <a:t>야외 </a:t>
            </a:r>
            <a:r>
              <a:rPr lang="en-US" altLang="ko-KR" dirty="0" smtClean="0"/>
              <a:t>(</a:t>
            </a:r>
            <a:r>
              <a:rPr lang="ko-KR" altLang="en-US" dirty="0" smtClean="0"/>
              <a:t>지질</a:t>
            </a:r>
            <a:r>
              <a:rPr lang="en-US" altLang="ko-KR" dirty="0" smtClean="0"/>
              <a:t>) </a:t>
            </a:r>
            <a:r>
              <a:rPr lang="ko-KR" altLang="en-US" dirty="0" smtClean="0"/>
              <a:t>조사도 목표물을 파악하는 것 중심으로 진행</a:t>
            </a:r>
            <a:endParaRPr lang="en-US" altLang="ko-KR" dirty="0"/>
          </a:p>
          <a:p>
            <a:endParaRPr lang="en-US" altLang="ko-KR" dirty="0" smtClean="0"/>
          </a:p>
          <a:p>
            <a:endParaRPr lang="en-US" altLang="ko-KR" dirty="0" smtClean="0"/>
          </a:p>
        </p:txBody>
      </p:sp>
    </p:spTree>
    <p:extLst>
      <p:ext uri="{BB962C8B-B14F-4D97-AF65-F5344CB8AC3E}">
        <p14:creationId xmlns:p14="http://schemas.microsoft.com/office/powerpoint/2010/main" val="31407469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슬라이드 번호 개체 틀 2"/>
          <p:cNvSpPr>
            <a:spLocks noGrp="1"/>
          </p:cNvSpPr>
          <p:nvPr>
            <p:ph type="sldNum" sz="quarter" idx="12"/>
          </p:nvPr>
        </p:nvSpPr>
        <p:spPr/>
        <p:txBody>
          <a:bodyPr/>
          <a:lstStyle/>
          <a:p>
            <a:fld id="{5F99904B-3DC8-4719-AA7A-153BF87301AC}" type="slidenum">
              <a:rPr lang="ko-KR" altLang="en-US" smtClean="0"/>
              <a:t>13</a:t>
            </a:fld>
            <a:endParaRPr lang="ko-KR" alt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332656"/>
            <a:ext cx="4249186" cy="6011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직사각형 4"/>
          <p:cNvSpPr/>
          <p:nvPr/>
        </p:nvSpPr>
        <p:spPr>
          <a:xfrm>
            <a:off x="2397418" y="6352869"/>
            <a:ext cx="4572000" cy="276999"/>
          </a:xfrm>
          <a:prstGeom prst="rect">
            <a:avLst/>
          </a:prstGeom>
        </p:spPr>
        <p:txBody>
          <a:bodyPr>
            <a:spAutoFit/>
          </a:bodyPr>
          <a:lstStyle/>
          <a:p>
            <a:r>
              <a:rPr lang="en-US" sz="1200" dirty="0"/>
              <a:t>http://link.springer.com/article/10.1007%2Fs12583-014-0423-9</a:t>
            </a:r>
          </a:p>
        </p:txBody>
      </p:sp>
    </p:spTree>
    <p:extLst>
      <p:ext uri="{BB962C8B-B14F-4D97-AF65-F5344CB8AC3E}">
        <p14:creationId xmlns:p14="http://schemas.microsoft.com/office/powerpoint/2010/main" val="2534105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fld id="{5F99904B-3DC8-4719-AA7A-153BF87301AC}" type="slidenum">
              <a:rPr lang="ko-KR" altLang="en-US" smtClean="0"/>
              <a:t>14</a:t>
            </a:fld>
            <a:endParaRPr lang="ko-KR" alt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620688"/>
            <a:ext cx="7702457" cy="4122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직사각형 2"/>
          <p:cNvSpPr/>
          <p:nvPr/>
        </p:nvSpPr>
        <p:spPr>
          <a:xfrm>
            <a:off x="747021" y="4869160"/>
            <a:ext cx="7711012" cy="1384995"/>
          </a:xfrm>
          <a:prstGeom prst="rect">
            <a:avLst/>
          </a:prstGeom>
        </p:spPr>
        <p:txBody>
          <a:bodyPr wrap="square">
            <a:spAutoFit/>
          </a:bodyPr>
          <a:lstStyle/>
          <a:p>
            <a:r>
              <a:rPr lang="en-US" sz="1400" dirty="0"/>
              <a:t>Figure 2. (Left) Airborne Visible/Infrared Imaging Spectrometer (AVIRIS) True Color image (0.65, 0.55, 0.45 </a:t>
            </a:r>
            <a:r>
              <a:rPr lang="el-GR" sz="1400" dirty="0"/>
              <a:t>μ</a:t>
            </a:r>
            <a:r>
              <a:rPr lang="en-US" sz="1400" dirty="0"/>
              <a:t>m, RGB) of the Cuprite site; (Right) AVIRIS SWIR color image (2.10, 2.20, 2.34 </a:t>
            </a:r>
            <a:r>
              <a:rPr lang="el-GR" sz="1400" dirty="0"/>
              <a:t>μ</a:t>
            </a:r>
            <a:r>
              <a:rPr lang="en-US" sz="1400" dirty="0"/>
              <a:t>m, RGB) of the Cuprite site</a:t>
            </a:r>
            <a:r>
              <a:rPr lang="en-US" sz="1400" dirty="0" smtClean="0"/>
              <a:t>.</a:t>
            </a:r>
          </a:p>
          <a:p>
            <a:endParaRPr lang="en-US" sz="1400" dirty="0"/>
          </a:p>
          <a:p>
            <a:r>
              <a:rPr lang="en-US" sz="1400" dirty="0"/>
              <a:t>Fred A. Kruse </a:t>
            </a:r>
            <a:r>
              <a:rPr lang="en-US" sz="1400" baseline="30000" dirty="0"/>
              <a:t>1,2,*</a:t>
            </a:r>
            <a:r>
              <a:rPr lang="en-US" sz="1400" dirty="0"/>
              <a:t> and Sandra L. </a:t>
            </a:r>
            <a:r>
              <a:rPr lang="en-US" sz="1400" dirty="0" smtClean="0"/>
              <a:t>Perry,  </a:t>
            </a:r>
            <a:r>
              <a:rPr lang="en-US" sz="1400" dirty="0"/>
              <a:t>Mineral Mapping Using Simulated Worldview-3 Short-Wave-Infrared </a:t>
            </a:r>
            <a:r>
              <a:rPr lang="en-US" sz="1400" dirty="0" smtClean="0"/>
              <a:t>Imagery, </a:t>
            </a:r>
            <a:r>
              <a:rPr lang="en-US" sz="1400" i="1" dirty="0"/>
              <a:t>Remote Sensing</a:t>
            </a:r>
            <a:r>
              <a:rPr lang="en-US" sz="1400" dirty="0"/>
              <a:t> </a:t>
            </a:r>
            <a:r>
              <a:rPr lang="en-US" sz="1400" b="1" dirty="0"/>
              <a:t>2013</a:t>
            </a:r>
            <a:r>
              <a:rPr lang="en-US" sz="1400" dirty="0"/>
              <a:t>, </a:t>
            </a:r>
            <a:r>
              <a:rPr lang="en-US" sz="1400" i="1" dirty="0"/>
              <a:t>5</a:t>
            </a:r>
            <a:r>
              <a:rPr lang="en-US" sz="1400" dirty="0"/>
              <a:t>(6), 2688-2703; doi:</a:t>
            </a:r>
            <a:r>
              <a:rPr lang="en-US" sz="1400" dirty="0">
                <a:hlinkClick r:id="rId3"/>
              </a:rPr>
              <a:t>10.3390/rs5062688</a:t>
            </a:r>
            <a:endParaRPr lang="en-US" sz="1400" dirty="0"/>
          </a:p>
        </p:txBody>
      </p:sp>
    </p:spTree>
    <p:extLst>
      <p:ext uri="{BB962C8B-B14F-4D97-AF65-F5344CB8AC3E}">
        <p14:creationId xmlns:p14="http://schemas.microsoft.com/office/powerpoint/2010/main" val="6789571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p:cNvSpPr>
            <a:spLocks noGrp="1"/>
          </p:cNvSpPr>
          <p:nvPr>
            <p:ph type="title"/>
          </p:nvPr>
        </p:nvSpPr>
        <p:spPr/>
        <p:txBody>
          <a:bodyPr/>
          <a:lstStyle/>
          <a:p>
            <a:r>
              <a:rPr lang="ko-KR" altLang="en-US" dirty="0" smtClean="0"/>
              <a:t>지표 지질조사</a:t>
            </a:r>
            <a:endParaRPr lang="en-US" dirty="0"/>
          </a:p>
        </p:txBody>
      </p:sp>
      <p:sp>
        <p:nvSpPr>
          <p:cNvPr id="2" name="슬라이드 번호 개체 틀 1"/>
          <p:cNvSpPr>
            <a:spLocks noGrp="1"/>
          </p:cNvSpPr>
          <p:nvPr>
            <p:ph type="sldNum" sz="quarter" idx="12"/>
          </p:nvPr>
        </p:nvSpPr>
        <p:spPr/>
        <p:txBody>
          <a:bodyPr/>
          <a:lstStyle/>
          <a:p>
            <a:fld id="{5F99904B-3DC8-4719-AA7A-153BF87301AC}" type="slidenum">
              <a:rPr lang="ko-KR" altLang="en-US" smtClean="0"/>
              <a:t>15</a:t>
            </a:fld>
            <a:endParaRPr lang="ko-KR" altLang="en-US"/>
          </a:p>
        </p:txBody>
      </p:sp>
      <p:sp>
        <p:nvSpPr>
          <p:cNvPr id="5" name="내용 개체 틀 4"/>
          <p:cNvSpPr>
            <a:spLocks noGrp="1"/>
          </p:cNvSpPr>
          <p:nvPr>
            <p:ph idx="1"/>
          </p:nvPr>
        </p:nvSpPr>
        <p:spPr/>
        <p:txBody>
          <a:bodyPr>
            <a:normAutofit/>
          </a:bodyPr>
          <a:lstStyle/>
          <a:p>
            <a:r>
              <a:rPr lang="ko-KR" altLang="en-US" dirty="0" smtClean="0"/>
              <a:t>목적에 맞는 조사</a:t>
            </a:r>
            <a:endParaRPr lang="en-US" altLang="ko-KR" dirty="0" smtClean="0"/>
          </a:p>
          <a:p>
            <a:r>
              <a:rPr lang="ko-KR" altLang="en-US" dirty="0" smtClean="0"/>
              <a:t>축적</a:t>
            </a:r>
            <a:r>
              <a:rPr lang="en-US" altLang="ko-KR" dirty="0" smtClean="0"/>
              <a:t>(Scale)</a:t>
            </a:r>
            <a:r>
              <a:rPr lang="ko-KR" altLang="en-US" dirty="0" smtClean="0"/>
              <a:t>의 선택</a:t>
            </a:r>
            <a:endParaRPr lang="en-US" altLang="ko-KR" dirty="0" smtClean="0"/>
          </a:p>
          <a:p>
            <a:r>
              <a:rPr lang="ko-KR" altLang="en-US" dirty="0" smtClean="0"/>
              <a:t>기본</a:t>
            </a:r>
            <a:r>
              <a:rPr lang="en-US" altLang="ko-KR" dirty="0" smtClean="0"/>
              <a:t>(</a:t>
            </a:r>
            <a:r>
              <a:rPr lang="ko-KR" altLang="en-US" dirty="0" smtClean="0"/>
              <a:t>기준</a:t>
            </a:r>
            <a:r>
              <a:rPr lang="en-US" altLang="ko-KR" dirty="0" smtClean="0"/>
              <a:t>)</a:t>
            </a:r>
            <a:r>
              <a:rPr lang="ko-KR" altLang="en-US" dirty="0" smtClean="0"/>
              <a:t>도 </a:t>
            </a:r>
            <a:r>
              <a:rPr lang="en-US" altLang="ko-KR" dirty="0" smtClean="0"/>
              <a:t>(Base map)</a:t>
            </a:r>
          </a:p>
          <a:p>
            <a:r>
              <a:rPr lang="ko-KR" altLang="en-US" dirty="0" smtClean="0"/>
              <a:t>도구</a:t>
            </a:r>
            <a:r>
              <a:rPr lang="en-US" altLang="ko-KR" dirty="0" smtClean="0"/>
              <a:t>(</a:t>
            </a:r>
            <a:r>
              <a:rPr lang="en-US" altLang="ko-KR" dirty="0" err="1" smtClean="0"/>
              <a:t>Equipments</a:t>
            </a:r>
            <a:r>
              <a:rPr lang="en-US" altLang="ko-KR" dirty="0" smtClean="0"/>
              <a:t>)</a:t>
            </a:r>
          </a:p>
          <a:p>
            <a:r>
              <a:rPr lang="ko-KR" altLang="en-US" dirty="0" smtClean="0"/>
              <a:t>지표지질도</a:t>
            </a:r>
            <a:r>
              <a:rPr lang="en-US" altLang="ko-KR" dirty="0" smtClean="0"/>
              <a:t>(Surface geologic map)</a:t>
            </a:r>
            <a:r>
              <a:rPr lang="ko-KR" altLang="en-US" dirty="0" smtClean="0"/>
              <a:t> 작성</a:t>
            </a:r>
            <a:endParaRPr lang="en-US" altLang="ko-KR" dirty="0" smtClean="0"/>
          </a:p>
          <a:p>
            <a:pPr marL="0" indent="0">
              <a:buNone/>
            </a:pPr>
            <a:r>
              <a:rPr lang="ko-KR" altLang="en-US" dirty="0" smtClean="0"/>
              <a:t> </a:t>
            </a:r>
            <a:endParaRPr lang="en-US" altLang="ko-KR" dirty="0" smtClean="0"/>
          </a:p>
          <a:p>
            <a:endParaRPr lang="en-US" altLang="ko-KR" dirty="0" smtClean="0"/>
          </a:p>
          <a:p>
            <a:endParaRPr lang="en-US" altLang="ko-KR" dirty="0" smtClean="0"/>
          </a:p>
        </p:txBody>
      </p:sp>
    </p:spTree>
    <p:extLst>
      <p:ext uri="{BB962C8B-B14F-4D97-AF65-F5344CB8AC3E}">
        <p14:creationId xmlns:p14="http://schemas.microsoft.com/office/powerpoint/2010/main" val="37656855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p:txBody>
          <a:bodyPr/>
          <a:lstStyle/>
          <a:p>
            <a:r>
              <a:rPr lang="ko-KR" altLang="en-US" dirty="0" smtClean="0"/>
              <a:t>목적에 맞는 조사</a:t>
            </a:r>
            <a:endParaRPr lang="en-US" altLang="ko-KR" dirty="0" smtClean="0"/>
          </a:p>
          <a:p>
            <a:pPr lvl="1"/>
            <a:r>
              <a:rPr lang="ko-KR" altLang="en-US" dirty="0" smtClean="0"/>
              <a:t>개사의 결과를 바탕으로 조사 목적에 따라 대상 지역을 선택</a:t>
            </a:r>
            <a:endParaRPr lang="en-US" altLang="ko-KR" dirty="0" smtClean="0"/>
          </a:p>
          <a:p>
            <a:pPr lvl="1"/>
            <a:r>
              <a:rPr lang="ko-KR" altLang="en-US" dirty="0" smtClean="0"/>
              <a:t>대상 지역에서 목표 이외의 지질 사항에 너무 많은 시간을 소비하지 않도록 주의 </a:t>
            </a:r>
            <a:r>
              <a:rPr lang="en-US" altLang="ko-KR" dirty="0" smtClean="0"/>
              <a:t>– </a:t>
            </a:r>
            <a:r>
              <a:rPr lang="ko-KR" altLang="en-US" dirty="0" smtClean="0"/>
              <a:t>시간 제한 문제</a:t>
            </a:r>
            <a:endParaRPr lang="en-US" altLang="ko-KR" dirty="0" smtClean="0"/>
          </a:p>
          <a:p>
            <a:pPr lvl="1"/>
            <a:r>
              <a:rPr lang="ko-KR" altLang="en-US" dirty="0" smtClean="0"/>
              <a:t>관심 대상 특징들에 대해서는 추적하며 자세히 조사</a:t>
            </a:r>
            <a:endParaRPr lang="en-US" altLang="ko-KR" dirty="0" smtClean="0"/>
          </a:p>
        </p:txBody>
      </p:sp>
      <p:sp>
        <p:nvSpPr>
          <p:cNvPr id="3" name="슬라이드 번호 개체 틀 2"/>
          <p:cNvSpPr>
            <a:spLocks noGrp="1"/>
          </p:cNvSpPr>
          <p:nvPr>
            <p:ph type="sldNum" sz="quarter" idx="12"/>
          </p:nvPr>
        </p:nvSpPr>
        <p:spPr/>
        <p:txBody>
          <a:bodyPr/>
          <a:lstStyle/>
          <a:p>
            <a:fld id="{5F99904B-3DC8-4719-AA7A-153BF87301AC}" type="slidenum">
              <a:rPr lang="ko-KR" altLang="en-US" smtClean="0"/>
              <a:t>16</a:t>
            </a:fld>
            <a:endParaRPr lang="ko-KR" altLang="en-US"/>
          </a:p>
        </p:txBody>
      </p:sp>
    </p:spTree>
    <p:extLst>
      <p:ext uri="{BB962C8B-B14F-4D97-AF65-F5344CB8AC3E}">
        <p14:creationId xmlns:p14="http://schemas.microsoft.com/office/powerpoint/2010/main" val="9321124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p:txBody>
          <a:bodyPr>
            <a:normAutofit lnSpcReduction="10000"/>
          </a:bodyPr>
          <a:lstStyle/>
          <a:p>
            <a:pPr lvl="1"/>
            <a:r>
              <a:rPr lang="ko-KR" altLang="en-US" dirty="0" smtClean="0"/>
              <a:t>예</a:t>
            </a:r>
            <a:r>
              <a:rPr lang="en-US" altLang="ko-KR" dirty="0" smtClean="0"/>
              <a:t>) </a:t>
            </a:r>
            <a:r>
              <a:rPr lang="ko-KR" altLang="en-US" dirty="0" err="1" smtClean="0"/>
              <a:t>스카른</a:t>
            </a:r>
            <a:r>
              <a:rPr lang="ko-KR" altLang="en-US" dirty="0" smtClean="0"/>
              <a:t> 동광상</a:t>
            </a:r>
            <a:endParaRPr lang="en-US" altLang="ko-KR" dirty="0" smtClean="0"/>
          </a:p>
          <a:p>
            <a:pPr lvl="2"/>
            <a:r>
              <a:rPr lang="ko-KR" altLang="en-US" dirty="0" smtClean="0"/>
              <a:t>개사에서 석회암 부존 지역으로 밝혀진 곳 우선 선정</a:t>
            </a:r>
            <a:endParaRPr lang="en-US" altLang="ko-KR" dirty="0" smtClean="0"/>
          </a:p>
          <a:p>
            <a:pPr lvl="2"/>
            <a:r>
              <a:rPr lang="ko-KR" altLang="en-US" dirty="0" smtClean="0"/>
              <a:t>석회암 가까이 화성암 </a:t>
            </a:r>
            <a:r>
              <a:rPr lang="ko-KR" altLang="en-US" dirty="0" err="1" smtClean="0"/>
              <a:t>관입이</a:t>
            </a:r>
            <a:r>
              <a:rPr lang="ko-KR" altLang="en-US" dirty="0" smtClean="0"/>
              <a:t> 있는 곳으로 범위 좁힘</a:t>
            </a:r>
            <a:endParaRPr lang="en-US" altLang="ko-KR" dirty="0" smtClean="0"/>
          </a:p>
          <a:p>
            <a:pPr lvl="2"/>
            <a:r>
              <a:rPr lang="ko-KR" altLang="en-US" dirty="0" smtClean="0"/>
              <a:t>선택된 지역에서 접촉 변성대</a:t>
            </a:r>
            <a:r>
              <a:rPr lang="en-US" altLang="ko-KR" dirty="0" smtClean="0"/>
              <a:t>, </a:t>
            </a:r>
            <a:r>
              <a:rPr lang="ko-KR" altLang="en-US" dirty="0" smtClean="0"/>
              <a:t>열수 변질 흔적</a:t>
            </a:r>
            <a:r>
              <a:rPr lang="en-US" altLang="ko-KR" dirty="0" smtClean="0"/>
              <a:t>, </a:t>
            </a:r>
            <a:r>
              <a:rPr lang="ko-KR" altLang="en-US" dirty="0" err="1" smtClean="0"/>
              <a:t>스카른</a:t>
            </a:r>
            <a:r>
              <a:rPr lang="ko-KR" altLang="en-US" dirty="0" smtClean="0"/>
              <a:t> 광물</a:t>
            </a:r>
            <a:r>
              <a:rPr lang="en-US" altLang="ko-KR" dirty="0"/>
              <a:t> </a:t>
            </a:r>
            <a:r>
              <a:rPr lang="ko-KR" altLang="en-US" dirty="0" smtClean="0"/>
              <a:t>및</a:t>
            </a:r>
            <a:r>
              <a:rPr lang="en-US" altLang="ko-KR" dirty="0" smtClean="0"/>
              <a:t> </a:t>
            </a:r>
            <a:r>
              <a:rPr lang="ko-KR" altLang="en-US" dirty="0" smtClean="0"/>
              <a:t>황화 광물의 존재 등에 특히 유의하며 조사</a:t>
            </a:r>
            <a:endParaRPr lang="en-US" altLang="ko-KR" dirty="0" smtClean="0"/>
          </a:p>
          <a:p>
            <a:pPr lvl="2"/>
            <a:r>
              <a:rPr lang="ko-KR" altLang="en-US" dirty="0" smtClean="0"/>
              <a:t>목표 광물</a:t>
            </a:r>
            <a:r>
              <a:rPr lang="en-US" altLang="ko-KR" dirty="0" smtClean="0"/>
              <a:t>(</a:t>
            </a:r>
            <a:r>
              <a:rPr lang="ko-KR" altLang="en-US" dirty="0" smtClean="0"/>
              <a:t>황동석 등</a:t>
            </a:r>
            <a:r>
              <a:rPr lang="en-US" altLang="ko-KR" dirty="0" smtClean="0"/>
              <a:t>)</a:t>
            </a:r>
            <a:r>
              <a:rPr lang="ko-KR" altLang="en-US" dirty="0" smtClean="0"/>
              <a:t>이 발견되면 주변을 철저히 조사하고 추적하여 </a:t>
            </a:r>
            <a:r>
              <a:rPr lang="ko-KR" altLang="en-US" dirty="0" err="1" smtClean="0"/>
              <a:t>광체의</a:t>
            </a:r>
            <a:r>
              <a:rPr lang="ko-KR" altLang="en-US" dirty="0" smtClean="0"/>
              <a:t> 존재 확인</a:t>
            </a:r>
            <a:endParaRPr lang="en-US" altLang="ko-KR" dirty="0" smtClean="0"/>
          </a:p>
          <a:p>
            <a:pPr lvl="2"/>
            <a:r>
              <a:rPr lang="ko-KR" altLang="en-US" dirty="0" smtClean="0"/>
              <a:t>확인된 </a:t>
            </a:r>
            <a:r>
              <a:rPr lang="ko-KR" altLang="en-US" dirty="0" err="1" smtClean="0"/>
              <a:t>광체</a:t>
            </a:r>
            <a:r>
              <a:rPr lang="ko-KR" altLang="en-US" dirty="0" smtClean="0"/>
              <a:t> 주변은 더욱 세밀히 조사</a:t>
            </a:r>
            <a:endParaRPr lang="en-US" dirty="0"/>
          </a:p>
        </p:txBody>
      </p:sp>
      <p:sp>
        <p:nvSpPr>
          <p:cNvPr id="3" name="슬라이드 번호 개체 틀 2"/>
          <p:cNvSpPr>
            <a:spLocks noGrp="1"/>
          </p:cNvSpPr>
          <p:nvPr>
            <p:ph type="sldNum" sz="quarter" idx="12"/>
          </p:nvPr>
        </p:nvSpPr>
        <p:spPr/>
        <p:txBody>
          <a:bodyPr/>
          <a:lstStyle/>
          <a:p>
            <a:fld id="{5F99904B-3DC8-4719-AA7A-153BF87301AC}" type="slidenum">
              <a:rPr lang="ko-KR" altLang="en-US" smtClean="0"/>
              <a:t>17</a:t>
            </a:fld>
            <a:endParaRPr lang="ko-KR" altLang="en-US"/>
          </a:p>
        </p:txBody>
      </p:sp>
    </p:spTree>
    <p:extLst>
      <p:ext uri="{BB962C8B-B14F-4D97-AF65-F5344CB8AC3E}">
        <p14:creationId xmlns:p14="http://schemas.microsoft.com/office/powerpoint/2010/main" val="37206950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슬라이드 번호 개체 틀 2"/>
          <p:cNvSpPr>
            <a:spLocks noGrp="1"/>
          </p:cNvSpPr>
          <p:nvPr>
            <p:ph type="sldNum" sz="quarter" idx="12"/>
          </p:nvPr>
        </p:nvSpPr>
        <p:spPr/>
        <p:txBody>
          <a:bodyPr/>
          <a:lstStyle/>
          <a:p>
            <a:fld id="{5F99904B-3DC8-4719-AA7A-153BF87301AC}" type="slidenum">
              <a:rPr lang="ko-KR" altLang="en-US" smtClean="0"/>
              <a:t>18</a:t>
            </a:fld>
            <a:endParaRPr lang="ko-KR" alt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332656"/>
            <a:ext cx="3584440" cy="5106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직사각형 4"/>
          <p:cNvSpPr/>
          <p:nvPr/>
        </p:nvSpPr>
        <p:spPr>
          <a:xfrm>
            <a:off x="1043608" y="5517232"/>
            <a:ext cx="7829781" cy="954107"/>
          </a:xfrm>
          <a:prstGeom prst="rect">
            <a:avLst/>
          </a:prstGeom>
        </p:spPr>
        <p:txBody>
          <a:bodyPr wrap="square">
            <a:spAutoFit/>
          </a:bodyPr>
          <a:lstStyle/>
          <a:p>
            <a:pPr latinLnBrk="0"/>
            <a:r>
              <a:rPr lang="en-US" sz="1400" dirty="0"/>
              <a:t> Cartoon cross section of Cu </a:t>
            </a:r>
            <a:r>
              <a:rPr lang="en-US" sz="1400" dirty="0" err="1"/>
              <a:t>skarn</a:t>
            </a:r>
            <a:r>
              <a:rPr lang="en-US" sz="1400" dirty="0"/>
              <a:t> deposit showing relationship between metamorphic zones, ore bodies, and igneous intrusion (By Dennis P. Cox and Ted G. </a:t>
            </a:r>
            <a:r>
              <a:rPr lang="en-US" sz="1400" dirty="0" smtClean="0"/>
              <a:t>Theodore)</a:t>
            </a:r>
          </a:p>
          <a:p>
            <a:pPr latinLnBrk="0"/>
            <a:endParaRPr lang="en-US" sz="1400" dirty="0"/>
          </a:p>
          <a:p>
            <a:pPr latinLnBrk="0"/>
            <a:r>
              <a:rPr lang="en-US" sz="1400" dirty="0"/>
              <a:t>http://pubs.usgs.gov/bul/b1693/html/bull7nxq.htm</a:t>
            </a:r>
          </a:p>
        </p:txBody>
      </p:sp>
    </p:spTree>
    <p:extLst>
      <p:ext uri="{BB962C8B-B14F-4D97-AF65-F5344CB8AC3E}">
        <p14:creationId xmlns:p14="http://schemas.microsoft.com/office/powerpoint/2010/main" val="459861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fld id="{5F99904B-3DC8-4719-AA7A-153BF87301AC}" type="slidenum">
              <a:rPr lang="ko-KR" altLang="en-US" smtClean="0"/>
              <a:t>19</a:t>
            </a:fld>
            <a:endParaRPr lang="ko-KR" altLang="en-US"/>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332656"/>
            <a:ext cx="7056784" cy="5677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직사각형 2"/>
          <p:cNvSpPr/>
          <p:nvPr/>
        </p:nvSpPr>
        <p:spPr>
          <a:xfrm>
            <a:off x="971600" y="6237312"/>
            <a:ext cx="4572000" cy="276999"/>
          </a:xfrm>
          <a:prstGeom prst="rect">
            <a:avLst/>
          </a:prstGeom>
        </p:spPr>
        <p:txBody>
          <a:bodyPr>
            <a:spAutoFit/>
          </a:bodyPr>
          <a:lstStyle/>
          <a:p>
            <a:r>
              <a:rPr lang="en-US" sz="1200" dirty="0"/>
              <a:t>http://mayagoldsilver.com/properties/azegour/</a:t>
            </a:r>
          </a:p>
        </p:txBody>
      </p:sp>
      <p:sp>
        <p:nvSpPr>
          <p:cNvPr id="4" name="TextBox 3"/>
          <p:cNvSpPr txBox="1"/>
          <p:nvPr/>
        </p:nvSpPr>
        <p:spPr>
          <a:xfrm>
            <a:off x="6444208" y="6006479"/>
            <a:ext cx="1233030" cy="369332"/>
          </a:xfrm>
          <a:prstGeom prst="rect">
            <a:avLst/>
          </a:prstGeom>
          <a:noFill/>
        </p:spPr>
        <p:txBody>
          <a:bodyPr wrap="none" rtlCol="0">
            <a:spAutoFit/>
          </a:bodyPr>
          <a:lstStyle/>
          <a:p>
            <a:r>
              <a:rPr lang="en-US" dirty="0" smtClean="0"/>
              <a:t>in </a:t>
            </a:r>
            <a:r>
              <a:rPr lang="en-US" dirty="0" err="1" smtClean="0"/>
              <a:t>Moroco</a:t>
            </a:r>
            <a:endParaRPr lang="en-US" dirty="0"/>
          </a:p>
        </p:txBody>
      </p:sp>
    </p:spTree>
    <p:extLst>
      <p:ext uri="{BB962C8B-B14F-4D97-AF65-F5344CB8AC3E}">
        <p14:creationId xmlns:p14="http://schemas.microsoft.com/office/powerpoint/2010/main" val="1158772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p:cNvSpPr>
            <a:spLocks noGrp="1"/>
          </p:cNvSpPr>
          <p:nvPr>
            <p:ph type="title"/>
          </p:nvPr>
        </p:nvSpPr>
        <p:spPr/>
        <p:txBody>
          <a:bodyPr>
            <a:normAutofit/>
          </a:bodyPr>
          <a:lstStyle/>
          <a:p>
            <a:r>
              <a:rPr lang="ko-KR" altLang="en-US" dirty="0" smtClean="0"/>
              <a:t>일반적인 </a:t>
            </a:r>
            <a:r>
              <a:rPr lang="ko-KR" altLang="en-US" dirty="0" err="1" smtClean="0"/>
              <a:t>광체</a:t>
            </a:r>
            <a:r>
              <a:rPr lang="ko-KR" altLang="en-US" dirty="0" smtClean="0"/>
              <a:t> 개발 순서</a:t>
            </a:r>
            <a:endParaRPr lang="en-US" dirty="0"/>
          </a:p>
        </p:txBody>
      </p:sp>
      <p:sp>
        <p:nvSpPr>
          <p:cNvPr id="2" name="내용 개체 틀 1"/>
          <p:cNvSpPr>
            <a:spLocks noGrp="1"/>
          </p:cNvSpPr>
          <p:nvPr>
            <p:ph idx="1"/>
          </p:nvPr>
        </p:nvSpPr>
        <p:spPr/>
        <p:txBody>
          <a:bodyPr>
            <a:normAutofit lnSpcReduction="10000"/>
          </a:bodyPr>
          <a:lstStyle/>
          <a:p>
            <a:r>
              <a:rPr lang="ko-KR" altLang="en-US" dirty="0" smtClean="0"/>
              <a:t>사전</a:t>
            </a:r>
            <a:r>
              <a:rPr lang="en-US" altLang="ko-KR" dirty="0" smtClean="0"/>
              <a:t>(</a:t>
            </a:r>
            <a:r>
              <a:rPr lang="ko-KR" altLang="en-US" dirty="0" smtClean="0"/>
              <a:t>이전 자료</a:t>
            </a:r>
            <a:r>
              <a:rPr lang="en-US" altLang="ko-KR" dirty="0" smtClean="0"/>
              <a:t>)</a:t>
            </a:r>
            <a:r>
              <a:rPr lang="ko-KR" altLang="en-US" dirty="0" smtClean="0"/>
              <a:t>조사</a:t>
            </a:r>
            <a:endParaRPr lang="en-US" altLang="ko-KR" dirty="0" smtClean="0"/>
          </a:p>
          <a:p>
            <a:r>
              <a:rPr lang="ko-KR" altLang="en-US" dirty="0" smtClean="0"/>
              <a:t>개사</a:t>
            </a:r>
            <a:r>
              <a:rPr lang="en-US" altLang="ko-KR" dirty="0" smtClean="0"/>
              <a:t>(</a:t>
            </a:r>
            <a:r>
              <a:rPr lang="ko-KR" altLang="en-US" dirty="0" smtClean="0"/>
              <a:t>槪査</a:t>
            </a:r>
            <a:r>
              <a:rPr lang="en-US" altLang="ko-KR" dirty="0" smtClean="0"/>
              <a:t>, reconnaissance)</a:t>
            </a:r>
          </a:p>
          <a:p>
            <a:r>
              <a:rPr lang="en-US" dirty="0"/>
              <a:t> </a:t>
            </a:r>
            <a:r>
              <a:rPr lang="ko-KR" altLang="en-US" dirty="0" smtClean="0"/>
              <a:t>지표지질조사</a:t>
            </a:r>
            <a:endParaRPr lang="en-US" altLang="ko-KR" dirty="0" smtClean="0"/>
          </a:p>
          <a:p>
            <a:r>
              <a:rPr lang="en-US" dirty="0" smtClean="0"/>
              <a:t>(</a:t>
            </a:r>
            <a:r>
              <a:rPr lang="ko-KR" altLang="en-US" dirty="0" smtClean="0"/>
              <a:t>갱내 지질조사</a:t>
            </a:r>
            <a:r>
              <a:rPr lang="en-US" altLang="ko-KR" dirty="0" smtClean="0"/>
              <a:t>)</a:t>
            </a:r>
          </a:p>
          <a:p>
            <a:r>
              <a:rPr lang="ko-KR" altLang="en-US" dirty="0" smtClean="0"/>
              <a:t>탐사</a:t>
            </a:r>
            <a:r>
              <a:rPr lang="en-US" altLang="ko-KR" dirty="0" smtClean="0"/>
              <a:t>(</a:t>
            </a:r>
            <a:r>
              <a:rPr lang="ko-KR" altLang="en-US" dirty="0" smtClean="0"/>
              <a:t>지구물리</a:t>
            </a:r>
            <a:r>
              <a:rPr lang="en-US" altLang="ko-KR" dirty="0" smtClean="0"/>
              <a:t>, </a:t>
            </a:r>
            <a:r>
              <a:rPr lang="ko-KR" altLang="en-US" dirty="0" smtClean="0"/>
              <a:t>지구화학</a:t>
            </a:r>
            <a:r>
              <a:rPr lang="en-US" altLang="ko-KR" dirty="0" smtClean="0"/>
              <a:t>, </a:t>
            </a:r>
            <a:r>
              <a:rPr lang="ko-KR" altLang="en-US" dirty="0" err="1" smtClean="0"/>
              <a:t>지구생</a:t>
            </a:r>
            <a:r>
              <a:rPr lang="en-US" altLang="ko-KR" dirty="0" smtClean="0"/>
              <a:t>(</a:t>
            </a:r>
            <a:r>
              <a:rPr lang="ko-KR" altLang="en-US" dirty="0" smtClean="0"/>
              <a:t>식</a:t>
            </a:r>
            <a:r>
              <a:rPr lang="en-US" altLang="ko-KR" dirty="0" smtClean="0"/>
              <a:t>)</a:t>
            </a:r>
            <a:r>
              <a:rPr lang="ko-KR" altLang="en-US" dirty="0" smtClean="0"/>
              <a:t>물</a:t>
            </a:r>
            <a:r>
              <a:rPr lang="en-US" altLang="ko-KR" dirty="0" smtClean="0"/>
              <a:t>)</a:t>
            </a:r>
          </a:p>
          <a:p>
            <a:r>
              <a:rPr lang="ko-KR" altLang="en-US" dirty="0" smtClean="0"/>
              <a:t>시추조사</a:t>
            </a:r>
            <a:endParaRPr lang="en-US" altLang="ko-KR" dirty="0" smtClean="0"/>
          </a:p>
          <a:p>
            <a:r>
              <a:rPr lang="ko-KR" altLang="en-US" dirty="0" err="1" smtClean="0"/>
              <a:t>광체</a:t>
            </a:r>
            <a:r>
              <a:rPr lang="ko-KR" altLang="en-US" dirty="0" smtClean="0"/>
              <a:t> 시료 채취 및 매장량 평가</a:t>
            </a:r>
            <a:endParaRPr lang="en-US" altLang="ko-KR" dirty="0" smtClean="0"/>
          </a:p>
          <a:p>
            <a:r>
              <a:rPr lang="ko-KR" altLang="en-US" dirty="0" smtClean="0"/>
              <a:t>개</a:t>
            </a:r>
            <a:r>
              <a:rPr lang="ko-KR" altLang="en-US" dirty="0"/>
              <a:t>발</a:t>
            </a:r>
            <a:endParaRPr lang="en-US" dirty="0"/>
          </a:p>
          <a:p>
            <a:endParaRPr lang="en-US" dirty="0"/>
          </a:p>
        </p:txBody>
      </p:sp>
      <p:sp>
        <p:nvSpPr>
          <p:cNvPr id="6" name="슬라이드 번호 개체 틀 5"/>
          <p:cNvSpPr>
            <a:spLocks noGrp="1"/>
          </p:cNvSpPr>
          <p:nvPr>
            <p:ph type="sldNum" sz="quarter" idx="12"/>
          </p:nvPr>
        </p:nvSpPr>
        <p:spPr/>
        <p:txBody>
          <a:bodyPr/>
          <a:lstStyle/>
          <a:p>
            <a:fld id="{5F99904B-3DC8-4719-AA7A-153BF87301AC}" type="slidenum">
              <a:rPr lang="ko-KR" altLang="en-US" smtClean="0"/>
              <a:t>2</a:t>
            </a:fld>
            <a:endParaRPr lang="ko-KR" altLang="en-US"/>
          </a:p>
        </p:txBody>
      </p:sp>
      <p:sp>
        <p:nvSpPr>
          <p:cNvPr id="4" name="직사각형 3"/>
          <p:cNvSpPr/>
          <p:nvPr/>
        </p:nvSpPr>
        <p:spPr>
          <a:xfrm>
            <a:off x="395536" y="1556792"/>
            <a:ext cx="5616624" cy="158417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9080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p:txBody>
          <a:bodyPr/>
          <a:lstStyle/>
          <a:p>
            <a:r>
              <a:rPr lang="ko-KR" altLang="en-US" dirty="0" smtClean="0"/>
              <a:t>축적의 선택</a:t>
            </a:r>
            <a:endParaRPr lang="en-US" altLang="ko-KR" dirty="0" smtClean="0"/>
          </a:p>
          <a:p>
            <a:pPr lvl="1"/>
            <a:r>
              <a:rPr lang="ko-KR" altLang="en-US" dirty="0" smtClean="0"/>
              <a:t>개사의 경우 적어도 </a:t>
            </a:r>
            <a:r>
              <a:rPr lang="en-US" altLang="ko-KR" dirty="0" smtClean="0"/>
              <a:t>50,000:1 </a:t>
            </a:r>
            <a:r>
              <a:rPr lang="ko-KR" altLang="en-US" dirty="0" smtClean="0"/>
              <a:t>이상의 축적 사용</a:t>
            </a:r>
            <a:endParaRPr lang="en-US" altLang="ko-KR" dirty="0" smtClean="0"/>
          </a:p>
          <a:p>
            <a:pPr lvl="1"/>
            <a:r>
              <a:rPr lang="ko-KR" altLang="en-US" dirty="0" smtClean="0"/>
              <a:t>세사</a:t>
            </a:r>
            <a:r>
              <a:rPr lang="en-US" altLang="ko-KR" dirty="0" smtClean="0"/>
              <a:t>(</a:t>
            </a:r>
            <a:r>
              <a:rPr lang="ko-KR" altLang="en-US" dirty="0" smtClean="0"/>
              <a:t>細査</a:t>
            </a:r>
            <a:r>
              <a:rPr lang="en-US" altLang="ko-KR" dirty="0" smtClean="0"/>
              <a:t>:detailed survey)</a:t>
            </a:r>
            <a:r>
              <a:rPr lang="ko-KR" altLang="en-US" dirty="0" smtClean="0"/>
              <a:t>의 경우 </a:t>
            </a:r>
            <a:r>
              <a:rPr lang="en-US" altLang="ko-KR" dirty="0" smtClean="0"/>
              <a:t>10,000:1 </a:t>
            </a:r>
            <a:r>
              <a:rPr lang="ko-KR" altLang="en-US" dirty="0" smtClean="0"/>
              <a:t>보다 낮은 축적 사용</a:t>
            </a:r>
            <a:endParaRPr lang="en-US" altLang="ko-KR" dirty="0" smtClean="0"/>
          </a:p>
          <a:p>
            <a:pPr lvl="1"/>
            <a:r>
              <a:rPr lang="ko-KR" altLang="en-US" dirty="0" smtClean="0"/>
              <a:t>보다 자세한 </a:t>
            </a:r>
            <a:r>
              <a:rPr lang="ko-KR" altLang="en-US" dirty="0" err="1" smtClean="0"/>
              <a:t>광상</a:t>
            </a:r>
            <a:r>
              <a:rPr lang="ko-KR" altLang="en-US" dirty="0" smtClean="0"/>
              <a:t> 조사를 위해서는 </a:t>
            </a:r>
            <a:r>
              <a:rPr lang="en-US" altLang="ko-KR" dirty="0" smtClean="0"/>
              <a:t>1,000:1 </a:t>
            </a:r>
            <a:r>
              <a:rPr lang="ko-KR" altLang="en-US" dirty="0" smtClean="0"/>
              <a:t>정도의 축적 사용</a:t>
            </a:r>
            <a:endParaRPr lang="en-US" altLang="ko-KR" dirty="0" smtClean="0"/>
          </a:p>
        </p:txBody>
      </p:sp>
      <p:sp>
        <p:nvSpPr>
          <p:cNvPr id="3" name="슬라이드 번호 개체 틀 2"/>
          <p:cNvSpPr>
            <a:spLocks noGrp="1"/>
          </p:cNvSpPr>
          <p:nvPr>
            <p:ph type="sldNum" sz="quarter" idx="12"/>
          </p:nvPr>
        </p:nvSpPr>
        <p:spPr/>
        <p:txBody>
          <a:bodyPr/>
          <a:lstStyle/>
          <a:p>
            <a:fld id="{5F99904B-3DC8-4719-AA7A-153BF87301AC}" type="slidenum">
              <a:rPr lang="ko-KR" altLang="en-US" smtClean="0"/>
              <a:t>20</a:t>
            </a:fld>
            <a:endParaRPr lang="ko-KR" altLang="en-US"/>
          </a:p>
        </p:txBody>
      </p:sp>
    </p:spTree>
    <p:extLst>
      <p:ext uri="{BB962C8B-B14F-4D97-AF65-F5344CB8AC3E}">
        <p14:creationId xmlns:p14="http://schemas.microsoft.com/office/powerpoint/2010/main" val="11757402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슬라이드 번호 개체 틀 2"/>
          <p:cNvSpPr>
            <a:spLocks noGrp="1"/>
          </p:cNvSpPr>
          <p:nvPr>
            <p:ph type="sldNum" sz="quarter" idx="12"/>
          </p:nvPr>
        </p:nvSpPr>
        <p:spPr/>
        <p:txBody>
          <a:bodyPr/>
          <a:lstStyle/>
          <a:p>
            <a:fld id="{5F99904B-3DC8-4719-AA7A-153BF87301AC}" type="slidenum">
              <a:rPr lang="ko-KR" altLang="en-US" smtClean="0"/>
              <a:t>21</a:t>
            </a:fld>
            <a:endParaRPr lang="ko-KR" alt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168" y="332656"/>
            <a:ext cx="7620000" cy="566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직사각형 4"/>
          <p:cNvSpPr/>
          <p:nvPr/>
        </p:nvSpPr>
        <p:spPr>
          <a:xfrm>
            <a:off x="757168" y="6309320"/>
            <a:ext cx="5958408" cy="276999"/>
          </a:xfrm>
          <a:prstGeom prst="rect">
            <a:avLst/>
          </a:prstGeom>
        </p:spPr>
        <p:txBody>
          <a:bodyPr wrap="square">
            <a:spAutoFit/>
          </a:bodyPr>
          <a:lstStyle/>
          <a:p>
            <a:r>
              <a:rPr lang="en-US" sz="1200" dirty="0"/>
              <a:t>http://www.appliedminex.com/decrep/orals/uppsala13/hydrofluidex.htm</a:t>
            </a:r>
          </a:p>
        </p:txBody>
      </p:sp>
      <p:sp>
        <p:nvSpPr>
          <p:cNvPr id="6" name="TextBox 5"/>
          <p:cNvSpPr txBox="1"/>
          <p:nvPr/>
        </p:nvSpPr>
        <p:spPr>
          <a:xfrm>
            <a:off x="5004048" y="6000031"/>
            <a:ext cx="3520516" cy="369332"/>
          </a:xfrm>
          <a:prstGeom prst="rect">
            <a:avLst/>
          </a:prstGeom>
          <a:noFill/>
        </p:spPr>
        <p:txBody>
          <a:bodyPr wrap="none" rtlCol="0">
            <a:spAutoFit/>
          </a:bodyPr>
          <a:lstStyle/>
          <a:p>
            <a:r>
              <a:rPr lang="en-US" dirty="0" smtClean="0"/>
              <a:t>Porphyry Cu deposit in Australia</a:t>
            </a:r>
            <a:endParaRPr lang="en-US" dirty="0"/>
          </a:p>
        </p:txBody>
      </p:sp>
    </p:spTree>
    <p:extLst>
      <p:ext uri="{BB962C8B-B14F-4D97-AF65-F5344CB8AC3E}">
        <p14:creationId xmlns:p14="http://schemas.microsoft.com/office/powerpoint/2010/main" val="21136182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fld id="{5F99904B-3DC8-4719-AA7A-153BF87301AC}" type="slidenum">
              <a:rPr lang="ko-KR" altLang="en-US" smtClean="0"/>
              <a:t>22</a:t>
            </a:fld>
            <a:endParaRPr lang="ko-KR" altLang="en-US"/>
          </a:p>
        </p:txBody>
      </p:sp>
      <p:pic>
        <p:nvPicPr>
          <p:cNvPr id="4" name="그림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332656"/>
            <a:ext cx="7632848" cy="5636225"/>
          </a:xfrm>
          <a:prstGeom prst="rect">
            <a:avLst/>
          </a:prstGeom>
        </p:spPr>
      </p:pic>
      <p:sp>
        <p:nvSpPr>
          <p:cNvPr id="5" name="직사각형 4"/>
          <p:cNvSpPr/>
          <p:nvPr/>
        </p:nvSpPr>
        <p:spPr>
          <a:xfrm>
            <a:off x="1655676" y="6253483"/>
            <a:ext cx="5832648" cy="461665"/>
          </a:xfrm>
          <a:prstGeom prst="rect">
            <a:avLst/>
          </a:prstGeom>
        </p:spPr>
        <p:txBody>
          <a:bodyPr wrap="square">
            <a:spAutoFit/>
          </a:bodyPr>
          <a:lstStyle/>
          <a:p>
            <a:r>
              <a:rPr lang="en-US" sz="1200" dirty="0"/>
              <a:t>R. </a:t>
            </a:r>
            <a:r>
              <a:rPr lang="en-US" sz="1200" dirty="0" err="1"/>
              <a:t>Marjoribanks</a:t>
            </a:r>
            <a:r>
              <a:rPr lang="en-US" sz="1200" dirty="0"/>
              <a:t>, Geological Methods in Mineral Exploration and Mining, 2nd ed</a:t>
            </a:r>
            <a:r>
              <a:rPr lang="en-US" sz="1200" dirty="0" smtClean="0"/>
              <a:t>.,</a:t>
            </a:r>
          </a:p>
          <a:p>
            <a:r>
              <a:rPr lang="de-DE" sz="1200" dirty="0"/>
              <a:t>DOI 10.1007/978-3-540-74375-0_2, C  Springer-Verlag Berlin Heidelberg 2010</a:t>
            </a:r>
            <a:endParaRPr lang="en-US" sz="1200" dirty="0"/>
          </a:p>
        </p:txBody>
      </p:sp>
    </p:spTree>
    <p:extLst>
      <p:ext uri="{BB962C8B-B14F-4D97-AF65-F5344CB8AC3E}">
        <p14:creationId xmlns:p14="http://schemas.microsoft.com/office/powerpoint/2010/main" val="22293106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fld id="{5F99904B-3DC8-4719-AA7A-153BF87301AC}" type="slidenum">
              <a:rPr lang="ko-KR" altLang="en-US" smtClean="0"/>
              <a:t>23</a:t>
            </a:fld>
            <a:endParaRPr lang="ko-KR" altLang="en-US"/>
          </a:p>
        </p:txBody>
      </p:sp>
      <p:pic>
        <p:nvPicPr>
          <p:cNvPr id="3" name="그림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464" y="1268760"/>
            <a:ext cx="7860241" cy="4752528"/>
          </a:xfrm>
          <a:prstGeom prst="rect">
            <a:avLst/>
          </a:prstGeom>
        </p:spPr>
      </p:pic>
      <p:pic>
        <p:nvPicPr>
          <p:cNvPr id="4" name="그림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621" y="542958"/>
            <a:ext cx="7227771" cy="725802"/>
          </a:xfrm>
          <a:prstGeom prst="rect">
            <a:avLst/>
          </a:prstGeom>
        </p:spPr>
      </p:pic>
    </p:spTree>
    <p:extLst>
      <p:ext uri="{BB962C8B-B14F-4D97-AF65-F5344CB8AC3E}">
        <p14:creationId xmlns:p14="http://schemas.microsoft.com/office/powerpoint/2010/main" val="19365626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p:txBody>
          <a:bodyPr/>
          <a:lstStyle/>
          <a:p>
            <a:r>
              <a:rPr lang="ko-KR" altLang="en-US" dirty="0" smtClean="0"/>
              <a:t>기본도</a:t>
            </a:r>
            <a:endParaRPr lang="en-US" altLang="ko-KR" dirty="0" smtClean="0"/>
          </a:p>
          <a:p>
            <a:pPr lvl="1"/>
            <a:r>
              <a:rPr lang="ko-KR" altLang="en-US" dirty="0" smtClean="0"/>
              <a:t>모든 조사 내용을 위치에 따라 표시하기 위에 바탕에 사용하는 도면</a:t>
            </a:r>
            <a:endParaRPr lang="en-US" altLang="ko-KR" dirty="0" smtClean="0"/>
          </a:p>
          <a:p>
            <a:pPr lvl="1"/>
            <a:r>
              <a:rPr lang="ko-KR" altLang="en-US" dirty="0" smtClean="0"/>
              <a:t>우리나라에선 흔히 지형도</a:t>
            </a:r>
            <a:r>
              <a:rPr lang="en-US" altLang="ko-KR" dirty="0" smtClean="0"/>
              <a:t>(topographic map) </a:t>
            </a:r>
            <a:r>
              <a:rPr lang="ko-KR" altLang="en-US" dirty="0" smtClean="0"/>
              <a:t>사용</a:t>
            </a:r>
            <a:endParaRPr lang="en-US" altLang="ko-KR" dirty="0" smtClean="0"/>
          </a:p>
          <a:p>
            <a:pPr lvl="1"/>
            <a:r>
              <a:rPr lang="ko-KR" altLang="en-US" dirty="0" smtClean="0"/>
              <a:t>세밀한 조사의 경우 항공 지도 사용 권장</a:t>
            </a:r>
            <a:endParaRPr lang="en-US" altLang="ko-KR" dirty="0" smtClean="0"/>
          </a:p>
          <a:p>
            <a:pPr lvl="1"/>
            <a:r>
              <a:rPr lang="ko-KR" altLang="en-US" dirty="0" smtClean="0"/>
              <a:t>이 기본도 위에 투명지를 겹쳐 지질</a:t>
            </a:r>
            <a:r>
              <a:rPr lang="en-US" altLang="ko-KR" dirty="0" smtClean="0"/>
              <a:t>, </a:t>
            </a:r>
            <a:r>
              <a:rPr lang="ko-KR" altLang="en-US" dirty="0" smtClean="0"/>
              <a:t>구조</a:t>
            </a:r>
            <a:r>
              <a:rPr lang="en-US" altLang="ko-KR" dirty="0" smtClean="0"/>
              <a:t>, </a:t>
            </a:r>
            <a:r>
              <a:rPr lang="ko-KR" altLang="en-US" dirty="0" err="1" smtClean="0"/>
              <a:t>광상</a:t>
            </a:r>
            <a:r>
              <a:rPr lang="ko-KR" altLang="en-US" dirty="0" smtClean="0"/>
              <a:t> 등을 따로 그린다</a:t>
            </a:r>
            <a:r>
              <a:rPr lang="en-US" altLang="ko-KR" dirty="0" smtClean="0"/>
              <a:t>(overlays) </a:t>
            </a:r>
            <a:r>
              <a:rPr lang="en-US" altLang="ko-KR" dirty="0" smtClean="0">
                <a:sym typeface="Wingdings" panose="05000000000000000000" pitchFamily="2" charset="2"/>
              </a:rPr>
              <a:t> </a:t>
            </a:r>
            <a:r>
              <a:rPr lang="ko-KR" altLang="en-US" dirty="0" smtClean="0">
                <a:sym typeface="Wingdings" panose="05000000000000000000" pitchFamily="2" charset="2"/>
              </a:rPr>
              <a:t>요즘은 컴퓨터 프로그램을 이용하여 작업</a:t>
            </a:r>
            <a:r>
              <a:rPr lang="en-US" altLang="ko-KR" dirty="0" smtClean="0"/>
              <a:t>.</a:t>
            </a:r>
          </a:p>
        </p:txBody>
      </p:sp>
      <p:sp>
        <p:nvSpPr>
          <p:cNvPr id="3" name="슬라이드 번호 개체 틀 2"/>
          <p:cNvSpPr>
            <a:spLocks noGrp="1"/>
          </p:cNvSpPr>
          <p:nvPr>
            <p:ph type="sldNum" sz="quarter" idx="12"/>
          </p:nvPr>
        </p:nvSpPr>
        <p:spPr/>
        <p:txBody>
          <a:bodyPr/>
          <a:lstStyle/>
          <a:p>
            <a:fld id="{5F99904B-3DC8-4719-AA7A-153BF87301AC}" type="slidenum">
              <a:rPr lang="ko-KR" altLang="en-US" smtClean="0"/>
              <a:t>24</a:t>
            </a:fld>
            <a:endParaRPr lang="ko-KR" altLang="en-US"/>
          </a:p>
        </p:txBody>
      </p:sp>
    </p:spTree>
    <p:extLst>
      <p:ext uri="{BB962C8B-B14F-4D97-AF65-F5344CB8AC3E}">
        <p14:creationId xmlns:p14="http://schemas.microsoft.com/office/powerpoint/2010/main" val="7883750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슬라이드 번호 개체 틀 2"/>
          <p:cNvSpPr>
            <a:spLocks noGrp="1"/>
          </p:cNvSpPr>
          <p:nvPr>
            <p:ph type="sldNum" sz="quarter" idx="12"/>
          </p:nvPr>
        </p:nvSpPr>
        <p:spPr/>
        <p:txBody>
          <a:bodyPr/>
          <a:lstStyle/>
          <a:p>
            <a:fld id="{5F99904B-3DC8-4719-AA7A-153BF87301AC}" type="slidenum">
              <a:rPr lang="ko-KR" altLang="en-US" smtClean="0"/>
              <a:t>25</a:t>
            </a:fld>
            <a:endParaRPr lang="ko-KR" alt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332656"/>
            <a:ext cx="7972367" cy="5365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직사각형 4"/>
          <p:cNvSpPr/>
          <p:nvPr/>
        </p:nvSpPr>
        <p:spPr>
          <a:xfrm>
            <a:off x="683568" y="5706481"/>
            <a:ext cx="6750496" cy="1200329"/>
          </a:xfrm>
          <a:prstGeom prst="rect">
            <a:avLst/>
          </a:prstGeom>
        </p:spPr>
        <p:txBody>
          <a:bodyPr wrap="square">
            <a:spAutoFit/>
          </a:bodyPr>
          <a:lstStyle/>
          <a:p>
            <a:pPr latinLnBrk="0"/>
            <a:r>
              <a:rPr lang="en-US" sz="1200" dirty="0"/>
              <a:t>Cropped section of the USGS Mount Pinchot Geologic Quadrangle map, showing the Mt. Baxter area. Note unit “Km” as seen in previous image. Also note that the summit of Mt. Baxter is composed of unit “</a:t>
            </a:r>
            <a:r>
              <a:rPr lang="en-US" sz="1200" dirty="0" err="1"/>
              <a:t>Kta</a:t>
            </a:r>
            <a:r>
              <a:rPr lang="en-US" sz="1200" dirty="0" smtClean="0"/>
              <a:t>”</a:t>
            </a:r>
          </a:p>
          <a:p>
            <a:pPr latinLnBrk="0"/>
            <a:endParaRPr lang="en-US" sz="1200" dirty="0"/>
          </a:p>
          <a:p>
            <a:pPr latinLnBrk="0"/>
            <a:r>
              <a:rPr lang="en-US" sz="1200" dirty="0"/>
              <a:t>http://www.supertopo.com/climbing/thread.php?topic_id=1048215&amp;tn=220</a:t>
            </a:r>
          </a:p>
          <a:p>
            <a:pPr latinLnBrk="0"/>
            <a:endParaRPr lang="en-US" sz="1200" dirty="0"/>
          </a:p>
        </p:txBody>
      </p:sp>
    </p:spTree>
    <p:extLst>
      <p:ext uri="{BB962C8B-B14F-4D97-AF65-F5344CB8AC3E}">
        <p14:creationId xmlns:p14="http://schemas.microsoft.com/office/powerpoint/2010/main" val="16150866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fld id="{5F99904B-3DC8-4719-AA7A-153BF87301AC}" type="slidenum">
              <a:rPr lang="ko-KR" altLang="en-US" smtClean="0"/>
              <a:t>26</a:t>
            </a:fld>
            <a:endParaRPr lang="ko-KR" altLang="en-US"/>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60648"/>
            <a:ext cx="8146876" cy="5450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직사각형 4"/>
          <p:cNvSpPr/>
          <p:nvPr/>
        </p:nvSpPr>
        <p:spPr>
          <a:xfrm>
            <a:off x="611560" y="5710908"/>
            <a:ext cx="8146876" cy="1200329"/>
          </a:xfrm>
          <a:prstGeom prst="rect">
            <a:avLst/>
          </a:prstGeom>
        </p:spPr>
        <p:txBody>
          <a:bodyPr wrap="square">
            <a:spAutoFit/>
          </a:bodyPr>
          <a:lstStyle/>
          <a:p>
            <a:pPr latinLnBrk="0"/>
            <a:r>
              <a:rPr lang="en-US" sz="1200" dirty="0"/>
              <a:t>View showing Mt. Baxter and the ridgeline to the east where I have approximated the location of Dipper’s photo. The transparency of the geologic map overlay can be adjusted in Google Earth such that the base image can also be seen, as you can see in this </a:t>
            </a:r>
            <a:r>
              <a:rPr lang="en-US" sz="1200" dirty="0" smtClean="0"/>
              <a:t>image</a:t>
            </a:r>
          </a:p>
          <a:p>
            <a:pPr latinLnBrk="0"/>
            <a:endParaRPr lang="en-US" sz="1200" dirty="0"/>
          </a:p>
          <a:p>
            <a:pPr latinLnBrk="0"/>
            <a:r>
              <a:rPr lang="en-US" sz="1200" dirty="0"/>
              <a:t>http://www.supertopo.com/climbing/thread.php?topic_id=1048215&amp;tn=220</a:t>
            </a:r>
          </a:p>
          <a:p>
            <a:pPr latinLnBrk="0"/>
            <a:endParaRPr lang="en-US" sz="1200" dirty="0"/>
          </a:p>
        </p:txBody>
      </p:sp>
    </p:spTree>
    <p:extLst>
      <p:ext uri="{BB962C8B-B14F-4D97-AF65-F5344CB8AC3E}">
        <p14:creationId xmlns:p14="http://schemas.microsoft.com/office/powerpoint/2010/main" val="30483756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p:txBody>
          <a:bodyPr/>
          <a:lstStyle/>
          <a:p>
            <a:r>
              <a:rPr lang="ko-KR" altLang="en-US" dirty="0" smtClean="0"/>
              <a:t>도구</a:t>
            </a:r>
            <a:endParaRPr lang="en-US" altLang="ko-KR" dirty="0" smtClean="0"/>
          </a:p>
          <a:p>
            <a:pPr lvl="1"/>
            <a:r>
              <a:rPr lang="ko-KR" altLang="en-US" dirty="0" smtClean="0"/>
              <a:t>야외노트</a:t>
            </a:r>
            <a:r>
              <a:rPr lang="en-US" altLang="ko-KR" dirty="0" smtClean="0"/>
              <a:t>, </a:t>
            </a:r>
            <a:r>
              <a:rPr lang="ko-KR" altLang="en-US" dirty="0" smtClean="0"/>
              <a:t>펜</a:t>
            </a:r>
            <a:r>
              <a:rPr lang="en-US" altLang="ko-KR" dirty="0" smtClean="0"/>
              <a:t>, </a:t>
            </a:r>
            <a:r>
              <a:rPr lang="ko-KR" altLang="en-US" dirty="0" smtClean="0"/>
              <a:t>색연필</a:t>
            </a:r>
            <a:r>
              <a:rPr lang="en-US" altLang="ko-KR" dirty="0" smtClean="0"/>
              <a:t>, </a:t>
            </a:r>
            <a:r>
              <a:rPr lang="ko-KR" altLang="en-US" dirty="0" err="1" smtClean="0"/>
              <a:t>유성펜</a:t>
            </a:r>
            <a:r>
              <a:rPr lang="en-US" altLang="ko-KR" dirty="0" smtClean="0"/>
              <a:t>, </a:t>
            </a:r>
            <a:r>
              <a:rPr lang="ko-KR" altLang="en-US" dirty="0" smtClean="0"/>
              <a:t>각도기</a:t>
            </a:r>
            <a:r>
              <a:rPr lang="en-US" altLang="ko-KR" dirty="0" smtClean="0"/>
              <a:t>, </a:t>
            </a:r>
            <a:r>
              <a:rPr lang="ko-KR" altLang="en-US" dirty="0" smtClean="0"/>
              <a:t>고정판</a:t>
            </a:r>
            <a:r>
              <a:rPr lang="en-US" altLang="ko-KR" dirty="0" smtClean="0"/>
              <a:t>(sheet holder), </a:t>
            </a:r>
            <a:r>
              <a:rPr lang="ko-KR" altLang="en-US" dirty="0" smtClean="0"/>
              <a:t>망치</a:t>
            </a:r>
            <a:r>
              <a:rPr lang="en-US" altLang="ko-KR" dirty="0" smtClean="0"/>
              <a:t>, </a:t>
            </a:r>
            <a:r>
              <a:rPr lang="ko-KR" altLang="en-US" dirty="0" err="1" smtClean="0"/>
              <a:t>컴파스</a:t>
            </a:r>
            <a:r>
              <a:rPr lang="en-US" altLang="ko-KR" dirty="0" smtClean="0"/>
              <a:t>(</a:t>
            </a:r>
            <a:r>
              <a:rPr lang="ko-KR" altLang="en-US" dirty="0" err="1" smtClean="0"/>
              <a:t>클리노미터</a:t>
            </a:r>
            <a:r>
              <a:rPr lang="en-US" altLang="ko-KR" dirty="0" smtClean="0"/>
              <a:t>), </a:t>
            </a:r>
            <a:r>
              <a:rPr lang="ko-KR" altLang="en-US" dirty="0" smtClean="0"/>
              <a:t>시료주머니</a:t>
            </a:r>
            <a:r>
              <a:rPr lang="en-US" altLang="ko-KR" dirty="0" smtClean="0"/>
              <a:t>, </a:t>
            </a:r>
            <a:r>
              <a:rPr lang="ko-KR" altLang="en-US" dirty="0" smtClean="0"/>
              <a:t>돋보기</a:t>
            </a:r>
            <a:r>
              <a:rPr lang="en-US" altLang="ko-KR" dirty="0" smtClean="0"/>
              <a:t>, </a:t>
            </a:r>
            <a:r>
              <a:rPr lang="ko-KR" altLang="en-US" dirty="0" err="1" smtClean="0"/>
              <a:t>경도침</a:t>
            </a:r>
            <a:r>
              <a:rPr lang="en-US" altLang="ko-KR" dirty="0" smtClean="0"/>
              <a:t>, </a:t>
            </a:r>
            <a:r>
              <a:rPr lang="ko-KR" altLang="en-US" dirty="0" smtClean="0"/>
              <a:t>줄자</a:t>
            </a:r>
            <a:r>
              <a:rPr lang="en-US" altLang="ko-KR" dirty="0" smtClean="0"/>
              <a:t>, </a:t>
            </a:r>
            <a:r>
              <a:rPr lang="ko-KR" altLang="en-US" dirty="0" smtClean="0"/>
              <a:t>카메라</a:t>
            </a:r>
            <a:r>
              <a:rPr lang="en-US" altLang="ko-KR" dirty="0" smtClean="0"/>
              <a:t>, </a:t>
            </a:r>
            <a:r>
              <a:rPr lang="ko-KR" altLang="en-US" dirty="0" smtClean="0"/>
              <a:t>고도계</a:t>
            </a:r>
            <a:r>
              <a:rPr lang="en-US" altLang="ko-KR" dirty="0" smtClean="0"/>
              <a:t>, (</a:t>
            </a:r>
            <a:r>
              <a:rPr lang="ko-KR" altLang="en-US" dirty="0" smtClean="0"/>
              <a:t>측량기구</a:t>
            </a:r>
            <a:r>
              <a:rPr lang="en-US" altLang="ko-KR" dirty="0" smtClean="0"/>
              <a:t>) </a:t>
            </a:r>
            <a:r>
              <a:rPr lang="ko-KR" altLang="en-US" dirty="0" smtClean="0"/>
              <a:t>등</a:t>
            </a:r>
            <a:endParaRPr lang="en-US" altLang="ko-KR" dirty="0" smtClean="0"/>
          </a:p>
          <a:p>
            <a:pPr lvl="1"/>
            <a:r>
              <a:rPr lang="ko-KR" altLang="en-US" dirty="0" smtClean="0"/>
              <a:t>기타 경우에 따른 도구에 대해 토의</a:t>
            </a:r>
            <a:endParaRPr lang="en-US" altLang="ko-KR" dirty="0" smtClean="0"/>
          </a:p>
        </p:txBody>
      </p:sp>
      <p:sp>
        <p:nvSpPr>
          <p:cNvPr id="3" name="슬라이드 번호 개체 틀 2"/>
          <p:cNvSpPr>
            <a:spLocks noGrp="1"/>
          </p:cNvSpPr>
          <p:nvPr>
            <p:ph type="sldNum" sz="quarter" idx="12"/>
          </p:nvPr>
        </p:nvSpPr>
        <p:spPr/>
        <p:txBody>
          <a:bodyPr/>
          <a:lstStyle/>
          <a:p>
            <a:fld id="{5F99904B-3DC8-4719-AA7A-153BF87301AC}" type="slidenum">
              <a:rPr lang="ko-KR" altLang="en-US" smtClean="0"/>
              <a:t>27</a:t>
            </a:fld>
            <a:endParaRPr lang="ko-KR" altLang="en-US"/>
          </a:p>
        </p:txBody>
      </p:sp>
    </p:spTree>
    <p:extLst>
      <p:ext uri="{BB962C8B-B14F-4D97-AF65-F5344CB8AC3E}">
        <p14:creationId xmlns:p14="http://schemas.microsoft.com/office/powerpoint/2010/main" val="6778900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p:txBody>
          <a:bodyPr/>
          <a:lstStyle/>
          <a:p>
            <a:r>
              <a:rPr lang="ko-KR" altLang="en-US" dirty="0" smtClean="0"/>
              <a:t>지표지질도 작성</a:t>
            </a:r>
            <a:endParaRPr lang="en-US" altLang="ko-KR" dirty="0" smtClean="0"/>
          </a:p>
          <a:p>
            <a:pPr lvl="1"/>
            <a:r>
              <a:rPr lang="ko-KR" altLang="en-US" dirty="0" smtClean="0"/>
              <a:t>항공 </a:t>
            </a:r>
            <a:r>
              <a:rPr lang="ko-KR" altLang="en-US" dirty="0" err="1" smtClean="0"/>
              <a:t>사진위</a:t>
            </a:r>
            <a:r>
              <a:rPr lang="ko-KR" altLang="en-US" dirty="0" smtClean="0"/>
              <a:t> 그리기</a:t>
            </a:r>
            <a:r>
              <a:rPr lang="en-US" altLang="ko-KR" dirty="0" smtClean="0"/>
              <a:t>(? overlay mapping)</a:t>
            </a:r>
          </a:p>
          <a:p>
            <a:pPr lvl="2"/>
            <a:r>
              <a:rPr lang="en-US" altLang="ko-KR" dirty="0" smtClean="0"/>
              <a:t>Overlay 1: </a:t>
            </a:r>
            <a:r>
              <a:rPr lang="ko-KR" altLang="en-US" dirty="0" smtClean="0"/>
              <a:t>지질 경계</a:t>
            </a:r>
            <a:r>
              <a:rPr lang="en-US" altLang="ko-KR" dirty="0" smtClean="0"/>
              <a:t>, </a:t>
            </a:r>
            <a:r>
              <a:rPr lang="ko-KR" altLang="en-US" dirty="0" smtClean="0"/>
              <a:t>조직</a:t>
            </a:r>
            <a:r>
              <a:rPr lang="en-US" altLang="ko-KR" dirty="0" smtClean="0"/>
              <a:t>, </a:t>
            </a:r>
            <a:r>
              <a:rPr lang="ko-KR" altLang="en-US" dirty="0" smtClean="0"/>
              <a:t>암색 등</a:t>
            </a:r>
            <a:endParaRPr lang="en-US" altLang="ko-KR" dirty="0" smtClean="0"/>
          </a:p>
          <a:p>
            <a:pPr lvl="2"/>
            <a:r>
              <a:rPr lang="en-US" altLang="ko-KR" dirty="0" smtClean="0"/>
              <a:t>Overlay 2: </a:t>
            </a:r>
            <a:r>
              <a:rPr lang="ko-KR" altLang="en-US" dirty="0" smtClean="0"/>
              <a:t>지질 구조</a:t>
            </a:r>
            <a:r>
              <a:rPr lang="en-US" altLang="ko-KR" dirty="0" smtClean="0"/>
              <a:t>(</a:t>
            </a:r>
            <a:r>
              <a:rPr lang="ko-KR" altLang="en-US" dirty="0" smtClean="0"/>
              <a:t>특히</a:t>
            </a:r>
            <a:r>
              <a:rPr lang="en-US" altLang="ko-KR" dirty="0" smtClean="0"/>
              <a:t>, </a:t>
            </a:r>
            <a:r>
              <a:rPr lang="ko-KR" altLang="en-US" dirty="0" err="1" smtClean="0"/>
              <a:t>층리</a:t>
            </a:r>
            <a:r>
              <a:rPr lang="en-US" altLang="ko-KR" dirty="0" smtClean="0"/>
              <a:t>, </a:t>
            </a:r>
            <a:r>
              <a:rPr lang="ko-KR" altLang="en-US" dirty="0" err="1" smtClean="0"/>
              <a:t>엽리</a:t>
            </a:r>
            <a:r>
              <a:rPr lang="en-US" altLang="ko-KR" dirty="0" smtClean="0"/>
              <a:t>, </a:t>
            </a:r>
            <a:r>
              <a:rPr lang="ko-KR" altLang="en-US" dirty="0" err="1" smtClean="0"/>
              <a:t>절리의</a:t>
            </a:r>
            <a:r>
              <a:rPr lang="ko-KR" altLang="en-US" dirty="0" smtClean="0"/>
              <a:t> 방향</a:t>
            </a:r>
            <a:r>
              <a:rPr lang="en-US" altLang="ko-KR" dirty="0" smtClean="0"/>
              <a:t>)</a:t>
            </a:r>
          </a:p>
          <a:p>
            <a:pPr lvl="2"/>
            <a:r>
              <a:rPr lang="en-US" altLang="ko-KR" dirty="0" smtClean="0"/>
              <a:t>Overlay 3: </a:t>
            </a:r>
            <a:r>
              <a:rPr lang="ko-KR" altLang="en-US" dirty="0" err="1" smtClean="0"/>
              <a:t>광화</a:t>
            </a:r>
            <a:r>
              <a:rPr lang="ko-KR" altLang="en-US" dirty="0" smtClean="0"/>
              <a:t> 및 변질 대 등</a:t>
            </a:r>
            <a:endParaRPr lang="en-US" altLang="ko-KR" dirty="0" smtClean="0"/>
          </a:p>
          <a:p>
            <a:pPr lvl="1"/>
            <a:r>
              <a:rPr lang="ko-KR" altLang="en-US" dirty="0" smtClean="0"/>
              <a:t>대개 지형도 위에 직접 표시 </a:t>
            </a:r>
            <a:r>
              <a:rPr lang="en-US" altLang="ko-KR" dirty="0" smtClean="0"/>
              <a:t>(</a:t>
            </a:r>
            <a:r>
              <a:rPr lang="ko-KR" altLang="en-US" dirty="0" smtClean="0"/>
              <a:t>그 후</a:t>
            </a:r>
            <a:r>
              <a:rPr lang="en-US" altLang="ko-KR" dirty="0" smtClean="0"/>
              <a:t>, </a:t>
            </a:r>
            <a:r>
              <a:rPr lang="ko-KR" altLang="en-US" dirty="0" smtClean="0"/>
              <a:t>정리도면에 옮겨 깔끔하게 정리</a:t>
            </a:r>
            <a:r>
              <a:rPr lang="en-US" altLang="ko-KR" dirty="0" smtClean="0"/>
              <a:t>)</a:t>
            </a:r>
            <a:endParaRPr lang="en-US" altLang="ko-KR" dirty="0" smtClean="0"/>
          </a:p>
        </p:txBody>
      </p:sp>
      <p:sp>
        <p:nvSpPr>
          <p:cNvPr id="3" name="슬라이드 번호 개체 틀 2"/>
          <p:cNvSpPr>
            <a:spLocks noGrp="1"/>
          </p:cNvSpPr>
          <p:nvPr>
            <p:ph type="sldNum" sz="quarter" idx="12"/>
          </p:nvPr>
        </p:nvSpPr>
        <p:spPr/>
        <p:txBody>
          <a:bodyPr/>
          <a:lstStyle/>
          <a:p>
            <a:fld id="{5F99904B-3DC8-4719-AA7A-153BF87301AC}" type="slidenum">
              <a:rPr lang="ko-KR" altLang="en-US" smtClean="0"/>
              <a:t>28</a:t>
            </a:fld>
            <a:endParaRPr lang="ko-KR" altLang="en-US"/>
          </a:p>
        </p:txBody>
      </p:sp>
    </p:spTree>
    <p:extLst>
      <p:ext uri="{BB962C8B-B14F-4D97-AF65-F5344CB8AC3E}">
        <p14:creationId xmlns:p14="http://schemas.microsoft.com/office/powerpoint/2010/main" val="39861685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슬라이드 번호 개체 틀 2"/>
          <p:cNvSpPr>
            <a:spLocks noGrp="1"/>
          </p:cNvSpPr>
          <p:nvPr>
            <p:ph type="sldNum" sz="quarter" idx="12"/>
          </p:nvPr>
        </p:nvSpPr>
        <p:spPr/>
        <p:txBody>
          <a:bodyPr/>
          <a:lstStyle/>
          <a:p>
            <a:fld id="{5F99904B-3DC8-4719-AA7A-153BF87301AC}" type="slidenum">
              <a:rPr lang="ko-KR" altLang="en-US" smtClean="0"/>
              <a:t>29</a:t>
            </a:fld>
            <a:endParaRPr lang="ko-KR" altLang="en-US"/>
          </a:p>
        </p:txBody>
      </p:sp>
      <p:pic>
        <p:nvPicPr>
          <p:cNvPr id="5" name="그림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5736" y="284578"/>
            <a:ext cx="4680520" cy="6193558"/>
          </a:xfrm>
          <a:prstGeom prst="rect">
            <a:avLst/>
          </a:prstGeom>
        </p:spPr>
      </p:pic>
      <p:sp>
        <p:nvSpPr>
          <p:cNvPr id="7" name="직사각형 6"/>
          <p:cNvSpPr/>
          <p:nvPr/>
        </p:nvSpPr>
        <p:spPr>
          <a:xfrm>
            <a:off x="1907704" y="6396335"/>
            <a:ext cx="5832648" cy="461665"/>
          </a:xfrm>
          <a:prstGeom prst="rect">
            <a:avLst/>
          </a:prstGeom>
        </p:spPr>
        <p:txBody>
          <a:bodyPr wrap="square">
            <a:spAutoFit/>
          </a:bodyPr>
          <a:lstStyle/>
          <a:p>
            <a:r>
              <a:rPr lang="en-US" sz="1200" dirty="0"/>
              <a:t>R. </a:t>
            </a:r>
            <a:r>
              <a:rPr lang="en-US" sz="1200" dirty="0" err="1"/>
              <a:t>Marjoribanks</a:t>
            </a:r>
            <a:r>
              <a:rPr lang="en-US" sz="1200" dirty="0"/>
              <a:t>, Geological Methods in Mineral Exploration and Mining, 2nd ed</a:t>
            </a:r>
            <a:r>
              <a:rPr lang="en-US" sz="1200" dirty="0" smtClean="0"/>
              <a:t>.,</a:t>
            </a:r>
          </a:p>
          <a:p>
            <a:r>
              <a:rPr lang="de-DE" sz="1200" dirty="0"/>
              <a:t>DOI 10.1007/978-3-540-74375-0_2, C  Springer-Verlag Berlin Heidelberg 2010</a:t>
            </a:r>
            <a:endParaRPr lang="en-US" sz="1200" dirty="0"/>
          </a:p>
        </p:txBody>
      </p:sp>
    </p:spTree>
    <p:extLst>
      <p:ext uri="{BB962C8B-B14F-4D97-AF65-F5344CB8AC3E}">
        <p14:creationId xmlns:p14="http://schemas.microsoft.com/office/powerpoint/2010/main" val="4191470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p:cNvSpPr>
            <a:spLocks noGrp="1"/>
          </p:cNvSpPr>
          <p:nvPr>
            <p:ph type="title"/>
          </p:nvPr>
        </p:nvSpPr>
        <p:spPr/>
        <p:txBody>
          <a:bodyPr/>
          <a:lstStyle/>
          <a:p>
            <a:r>
              <a:rPr lang="ko-KR" altLang="en-US" dirty="0" smtClean="0"/>
              <a:t>사전 조사</a:t>
            </a:r>
            <a:endParaRPr lang="en-US" dirty="0"/>
          </a:p>
        </p:txBody>
      </p:sp>
      <p:sp>
        <p:nvSpPr>
          <p:cNvPr id="2" name="슬라이드 번호 개체 틀 1"/>
          <p:cNvSpPr>
            <a:spLocks noGrp="1"/>
          </p:cNvSpPr>
          <p:nvPr>
            <p:ph type="sldNum" sz="quarter" idx="12"/>
          </p:nvPr>
        </p:nvSpPr>
        <p:spPr/>
        <p:txBody>
          <a:bodyPr/>
          <a:lstStyle/>
          <a:p>
            <a:fld id="{5F99904B-3DC8-4719-AA7A-153BF87301AC}" type="slidenum">
              <a:rPr lang="ko-KR" altLang="en-US" smtClean="0"/>
              <a:t>3</a:t>
            </a:fld>
            <a:endParaRPr lang="ko-KR" altLang="en-US"/>
          </a:p>
        </p:txBody>
      </p:sp>
      <p:sp>
        <p:nvSpPr>
          <p:cNvPr id="5" name="내용 개체 틀 4"/>
          <p:cNvSpPr>
            <a:spLocks noGrp="1"/>
          </p:cNvSpPr>
          <p:nvPr>
            <p:ph idx="1"/>
          </p:nvPr>
        </p:nvSpPr>
        <p:spPr/>
        <p:txBody>
          <a:bodyPr>
            <a:normAutofit lnSpcReduction="10000"/>
          </a:bodyPr>
          <a:lstStyle/>
          <a:p>
            <a:r>
              <a:rPr lang="ko-KR" altLang="en-US" dirty="0" smtClean="0"/>
              <a:t>지도</a:t>
            </a:r>
            <a:r>
              <a:rPr lang="en-US" altLang="ko-KR" dirty="0" smtClean="0"/>
              <a:t>: (</a:t>
            </a:r>
            <a:r>
              <a:rPr lang="ko-KR" altLang="en-US" dirty="0" smtClean="0"/>
              <a:t>지질자원연구원</a:t>
            </a:r>
            <a:r>
              <a:rPr lang="en-US" altLang="ko-KR" dirty="0" smtClean="0"/>
              <a:t>, </a:t>
            </a:r>
            <a:r>
              <a:rPr lang="ko-KR" altLang="en-US" dirty="0" smtClean="0"/>
              <a:t>광물자원공사</a:t>
            </a:r>
            <a:r>
              <a:rPr lang="en-US" altLang="ko-KR" dirty="0" smtClean="0"/>
              <a:t>, </a:t>
            </a:r>
            <a:r>
              <a:rPr lang="ko-KR" altLang="en-US" dirty="0" smtClean="0"/>
              <a:t>국토지리정보원</a:t>
            </a:r>
            <a:r>
              <a:rPr lang="en-US" altLang="ko-KR" dirty="0" smtClean="0"/>
              <a:t>, </a:t>
            </a:r>
            <a:r>
              <a:rPr lang="ko-KR" altLang="en-US" dirty="0" smtClean="0"/>
              <a:t>국가공간정보유통시스템 등</a:t>
            </a:r>
            <a:r>
              <a:rPr lang="en-US" altLang="ko-KR" dirty="0" smtClean="0"/>
              <a:t>)</a:t>
            </a:r>
            <a:endParaRPr lang="en-US" altLang="ko-KR" dirty="0"/>
          </a:p>
          <a:p>
            <a:pPr lvl="1"/>
            <a:r>
              <a:rPr lang="ko-KR" altLang="en-US" dirty="0" smtClean="0"/>
              <a:t>지형도 </a:t>
            </a:r>
            <a:endParaRPr lang="en-US" altLang="ko-KR" dirty="0" smtClean="0"/>
          </a:p>
          <a:p>
            <a:pPr lvl="1"/>
            <a:r>
              <a:rPr lang="ko-KR" altLang="en-US" dirty="0" smtClean="0"/>
              <a:t>지질도</a:t>
            </a:r>
            <a:r>
              <a:rPr lang="en-US" altLang="ko-KR" dirty="0" smtClean="0"/>
              <a:t>, </a:t>
            </a:r>
            <a:r>
              <a:rPr lang="ko-KR" altLang="en-US" dirty="0" smtClean="0"/>
              <a:t>지질구조도 </a:t>
            </a:r>
            <a:endParaRPr lang="en-US" altLang="ko-KR" dirty="0" smtClean="0"/>
          </a:p>
          <a:p>
            <a:pPr lvl="1"/>
            <a:r>
              <a:rPr lang="ko-KR" altLang="en-US" dirty="0" smtClean="0"/>
              <a:t>항공지도</a:t>
            </a:r>
            <a:r>
              <a:rPr lang="en-US" altLang="ko-KR" dirty="0" smtClean="0"/>
              <a:t>, </a:t>
            </a:r>
            <a:r>
              <a:rPr lang="ko-KR" altLang="en-US" dirty="0" smtClean="0"/>
              <a:t>위상사진 </a:t>
            </a:r>
            <a:endParaRPr lang="en-US" altLang="ko-KR" dirty="0" smtClean="0"/>
          </a:p>
          <a:p>
            <a:pPr lvl="1"/>
            <a:r>
              <a:rPr lang="ko-KR" altLang="en-US" dirty="0" smtClean="0"/>
              <a:t>지구화학 및 지구물리도</a:t>
            </a:r>
            <a:endParaRPr lang="en-US" altLang="ko-KR" dirty="0" smtClean="0"/>
          </a:p>
          <a:p>
            <a:pPr lvl="1"/>
            <a:r>
              <a:rPr lang="ko-KR" altLang="en-US" dirty="0" smtClean="0"/>
              <a:t>기타 지도 </a:t>
            </a:r>
            <a:r>
              <a:rPr lang="en-US" altLang="ko-KR" dirty="0" smtClean="0"/>
              <a:t>(</a:t>
            </a:r>
            <a:r>
              <a:rPr lang="ko-KR" altLang="en-US" dirty="0" smtClean="0"/>
              <a:t>갱내지질도</a:t>
            </a:r>
            <a:r>
              <a:rPr lang="en-US" altLang="ko-KR" dirty="0" smtClean="0"/>
              <a:t>, </a:t>
            </a:r>
            <a:r>
              <a:rPr lang="ko-KR" altLang="en-US" dirty="0" smtClean="0"/>
              <a:t>토양 지도</a:t>
            </a:r>
            <a:r>
              <a:rPr lang="en-US" altLang="ko-KR" dirty="0" smtClean="0"/>
              <a:t>, </a:t>
            </a:r>
            <a:r>
              <a:rPr lang="ko-KR" altLang="en-US" dirty="0" smtClean="0"/>
              <a:t>산림 지도 등</a:t>
            </a:r>
            <a:r>
              <a:rPr lang="en-US" altLang="ko-KR" dirty="0" smtClean="0"/>
              <a:t>)</a:t>
            </a:r>
          </a:p>
        </p:txBody>
      </p:sp>
    </p:spTree>
    <p:extLst>
      <p:ext uri="{BB962C8B-B14F-4D97-AF65-F5344CB8AC3E}">
        <p14:creationId xmlns:p14="http://schemas.microsoft.com/office/powerpoint/2010/main" val="37427964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fld id="{5F99904B-3DC8-4719-AA7A-153BF87301AC}" type="slidenum">
              <a:rPr lang="ko-KR" altLang="en-US" smtClean="0"/>
              <a:t>4</a:t>
            </a:fld>
            <a:endParaRPr lang="ko-KR" altLang="en-US"/>
          </a:p>
        </p:txBody>
      </p:sp>
      <p:pic>
        <p:nvPicPr>
          <p:cNvPr id="3" name="그림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332656"/>
            <a:ext cx="6962482" cy="5643793"/>
          </a:xfrm>
          <a:prstGeom prst="rect">
            <a:avLst/>
          </a:prstGeom>
        </p:spPr>
      </p:pic>
      <p:sp>
        <p:nvSpPr>
          <p:cNvPr id="4" name="TextBox 3"/>
          <p:cNvSpPr txBox="1"/>
          <p:nvPr/>
        </p:nvSpPr>
        <p:spPr>
          <a:xfrm>
            <a:off x="611560" y="5949280"/>
            <a:ext cx="8281434" cy="646331"/>
          </a:xfrm>
          <a:prstGeom prst="rect">
            <a:avLst/>
          </a:prstGeom>
          <a:noFill/>
        </p:spPr>
        <p:txBody>
          <a:bodyPr wrap="none" rtlCol="0">
            <a:spAutoFit/>
          </a:bodyPr>
          <a:lstStyle/>
          <a:p>
            <a:r>
              <a:rPr lang="ko-KR" altLang="en-US" dirty="0" smtClean="0"/>
              <a:t>국가공간정보유통시스템</a:t>
            </a:r>
            <a:r>
              <a:rPr lang="en-US" altLang="ko-KR" dirty="0"/>
              <a:t>: </a:t>
            </a:r>
            <a:r>
              <a:rPr lang="en-US" altLang="ko-KR" dirty="0">
                <a:hlinkClick r:id="rId3"/>
              </a:rPr>
              <a:t>https://www.nsic.go.kr</a:t>
            </a:r>
            <a:r>
              <a:rPr lang="en-US" altLang="ko-KR" dirty="0" smtClean="0">
                <a:hlinkClick r:id="rId3"/>
              </a:rPr>
              <a:t>/</a:t>
            </a:r>
            <a:r>
              <a:rPr lang="en-US" altLang="ko-KR" dirty="0" smtClean="0"/>
              <a:t>  </a:t>
            </a:r>
            <a:r>
              <a:rPr lang="en-US" altLang="ko-KR" dirty="0" smtClean="0">
                <a:sym typeface="Wingdings" panose="05000000000000000000" pitchFamily="2" charset="2"/>
              </a:rPr>
              <a:t> </a:t>
            </a:r>
            <a:r>
              <a:rPr lang="ko-KR" altLang="en-US" dirty="0" smtClean="0">
                <a:sym typeface="Wingdings" panose="05000000000000000000" pitchFamily="2" charset="2"/>
              </a:rPr>
              <a:t>지형도</a:t>
            </a:r>
            <a:r>
              <a:rPr lang="en-US" altLang="ko-KR" dirty="0" smtClean="0">
                <a:sym typeface="Wingdings" panose="05000000000000000000" pitchFamily="2" charset="2"/>
              </a:rPr>
              <a:t>, </a:t>
            </a:r>
            <a:r>
              <a:rPr lang="ko-KR" altLang="en-US" dirty="0" smtClean="0">
                <a:sym typeface="Wingdings" panose="05000000000000000000" pitchFamily="2" charset="2"/>
              </a:rPr>
              <a:t>식생도</a:t>
            </a:r>
            <a:r>
              <a:rPr lang="en-US" altLang="ko-KR" dirty="0" smtClean="0">
                <a:sym typeface="Wingdings" panose="05000000000000000000" pitchFamily="2" charset="2"/>
              </a:rPr>
              <a:t>, </a:t>
            </a:r>
            <a:r>
              <a:rPr lang="ko-KR" altLang="en-US" dirty="0" smtClean="0">
                <a:sym typeface="Wingdings" panose="05000000000000000000" pitchFamily="2" charset="2"/>
              </a:rPr>
              <a:t>위성영상</a:t>
            </a:r>
            <a:endParaRPr lang="en-US" altLang="ko-KR" dirty="0" smtClean="0">
              <a:sym typeface="Wingdings" panose="05000000000000000000" pitchFamily="2" charset="2"/>
            </a:endParaRPr>
          </a:p>
          <a:p>
            <a:r>
              <a:rPr lang="ko-KR" altLang="en-US" dirty="0" smtClean="0">
                <a:sym typeface="Wingdings" panose="05000000000000000000" pitchFamily="2" charset="2"/>
              </a:rPr>
              <a:t>항공사진</a:t>
            </a:r>
            <a:r>
              <a:rPr lang="en-US" altLang="ko-KR" dirty="0" smtClean="0">
                <a:sym typeface="Wingdings" panose="05000000000000000000" pitchFamily="2" charset="2"/>
              </a:rPr>
              <a:t>, </a:t>
            </a:r>
            <a:r>
              <a:rPr lang="ko-KR" altLang="en-US" dirty="0" smtClean="0">
                <a:sym typeface="Wingdings" panose="05000000000000000000" pitchFamily="2" charset="2"/>
              </a:rPr>
              <a:t>기타 지도</a:t>
            </a:r>
            <a:endParaRPr lang="en-US" dirty="0"/>
          </a:p>
        </p:txBody>
      </p:sp>
    </p:spTree>
    <p:extLst>
      <p:ext uri="{BB962C8B-B14F-4D97-AF65-F5344CB8AC3E}">
        <p14:creationId xmlns:p14="http://schemas.microsoft.com/office/powerpoint/2010/main" val="38212818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fld id="{5F99904B-3DC8-4719-AA7A-153BF87301AC}" type="slidenum">
              <a:rPr lang="ko-KR" altLang="en-US" smtClean="0"/>
              <a:t>5</a:t>
            </a:fld>
            <a:endParaRPr lang="ko-KR" altLang="en-US"/>
          </a:p>
        </p:txBody>
      </p:sp>
      <p:pic>
        <p:nvPicPr>
          <p:cNvPr id="3" name="그림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332656"/>
            <a:ext cx="8639944" cy="4907390"/>
          </a:xfrm>
          <a:prstGeom prst="rect">
            <a:avLst/>
          </a:prstGeom>
        </p:spPr>
      </p:pic>
      <p:sp>
        <p:nvSpPr>
          <p:cNvPr id="4" name="TextBox 3"/>
          <p:cNvSpPr txBox="1"/>
          <p:nvPr/>
        </p:nvSpPr>
        <p:spPr>
          <a:xfrm>
            <a:off x="35496" y="5517232"/>
            <a:ext cx="9089348" cy="646331"/>
          </a:xfrm>
          <a:prstGeom prst="rect">
            <a:avLst/>
          </a:prstGeom>
          <a:noFill/>
        </p:spPr>
        <p:txBody>
          <a:bodyPr wrap="none" rtlCol="0">
            <a:spAutoFit/>
          </a:bodyPr>
          <a:lstStyle/>
          <a:p>
            <a:r>
              <a:rPr lang="ko-KR" altLang="en-US" dirty="0" smtClean="0"/>
              <a:t>한국지질자원연구원 지질정보시스템</a:t>
            </a:r>
            <a:r>
              <a:rPr lang="en-US" altLang="ko-KR" dirty="0"/>
              <a:t>: </a:t>
            </a:r>
            <a:r>
              <a:rPr lang="en-US" altLang="ko-KR" dirty="0">
                <a:hlinkClick r:id="rId3"/>
              </a:rPr>
              <a:t>https://mgeo.kigam.re.kr</a:t>
            </a:r>
            <a:r>
              <a:rPr lang="en-US" altLang="ko-KR" dirty="0" smtClean="0">
                <a:hlinkClick r:id="rId3"/>
              </a:rPr>
              <a:t>/</a:t>
            </a:r>
            <a:r>
              <a:rPr lang="en-US" altLang="ko-KR" dirty="0" smtClean="0"/>
              <a:t> </a:t>
            </a:r>
            <a:r>
              <a:rPr lang="en-US" altLang="ko-KR" dirty="0" smtClean="0">
                <a:sym typeface="Wingdings" panose="05000000000000000000" pitchFamily="2" charset="2"/>
              </a:rPr>
              <a:t> </a:t>
            </a:r>
            <a:r>
              <a:rPr lang="ko-KR" altLang="en-US" dirty="0" smtClean="0">
                <a:sym typeface="Wingdings" panose="05000000000000000000" pitchFamily="2" charset="2"/>
              </a:rPr>
              <a:t>지질도</a:t>
            </a:r>
            <a:r>
              <a:rPr lang="en-US" altLang="ko-KR" dirty="0" smtClean="0">
                <a:sym typeface="Wingdings" panose="05000000000000000000" pitchFamily="2" charset="2"/>
              </a:rPr>
              <a:t>, </a:t>
            </a:r>
            <a:r>
              <a:rPr lang="ko-KR" altLang="en-US" dirty="0" smtClean="0">
                <a:sym typeface="Wingdings" panose="05000000000000000000" pitchFamily="2" charset="2"/>
              </a:rPr>
              <a:t>해저지질도</a:t>
            </a:r>
            <a:endParaRPr lang="en-US" altLang="ko-KR" dirty="0" smtClean="0">
              <a:sym typeface="Wingdings" panose="05000000000000000000" pitchFamily="2" charset="2"/>
            </a:endParaRPr>
          </a:p>
          <a:p>
            <a:r>
              <a:rPr lang="ko-KR" altLang="en-US" dirty="0" smtClean="0">
                <a:sym typeface="Wingdings" panose="05000000000000000000" pitchFamily="2" charset="2"/>
              </a:rPr>
              <a:t>중력이상도</a:t>
            </a:r>
            <a:r>
              <a:rPr lang="en-US" altLang="ko-KR" dirty="0" smtClean="0">
                <a:sym typeface="Wingdings" panose="05000000000000000000" pitchFamily="2" charset="2"/>
              </a:rPr>
              <a:t>, </a:t>
            </a:r>
            <a:r>
              <a:rPr lang="ko-KR" altLang="en-US" dirty="0" err="1" smtClean="0">
                <a:sym typeface="Wingdings" panose="05000000000000000000" pitchFamily="2" charset="2"/>
              </a:rPr>
              <a:t>지화학도</a:t>
            </a:r>
            <a:r>
              <a:rPr lang="en-US" altLang="ko-KR" dirty="0" smtClean="0">
                <a:sym typeface="Wingdings" panose="05000000000000000000" pitchFamily="2" charset="2"/>
              </a:rPr>
              <a:t>, </a:t>
            </a:r>
            <a:r>
              <a:rPr lang="ko-KR" altLang="en-US" dirty="0" smtClean="0">
                <a:sym typeface="Wingdings" panose="05000000000000000000" pitchFamily="2" charset="2"/>
              </a:rPr>
              <a:t>지체구조도</a:t>
            </a:r>
            <a:r>
              <a:rPr lang="en-US" altLang="ko-KR" dirty="0" smtClean="0">
                <a:sym typeface="Wingdings" panose="05000000000000000000" pitchFamily="2" charset="2"/>
              </a:rPr>
              <a:t>, </a:t>
            </a:r>
            <a:r>
              <a:rPr lang="ko-KR" altLang="en-US" dirty="0" smtClean="0">
                <a:sym typeface="Wingdings" panose="05000000000000000000" pitchFamily="2" charset="2"/>
              </a:rPr>
              <a:t>동위원소연대지도 등</a:t>
            </a:r>
            <a:endParaRPr lang="en-US" dirty="0"/>
          </a:p>
        </p:txBody>
      </p:sp>
    </p:spTree>
    <p:extLst>
      <p:ext uri="{BB962C8B-B14F-4D97-AF65-F5344CB8AC3E}">
        <p14:creationId xmlns:p14="http://schemas.microsoft.com/office/powerpoint/2010/main" val="2284840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fld id="{5F99904B-3DC8-4719-AA7A-153BF87301AC}" type="slidenum">
              <a:rPr lang="ko-KR" altLang="en-US" smtClean="0"/>
              <a:t>6</a:t>
            </a:fld>
            <a:endParaRPr lang="ko-KR" altLang="en-US"/>
          </a:p>
        </p:txBody>
      </p:sp>
      <p:pic>
        <p:nvPicPr>
          <p:cNvPr id="3" name="그림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332656"/>
            <a:ext cx="7059507" cy="5688632"/>
          </a:xfrm>
          <a:prstGeom prst="rect">
            <a:avLst/>
          </a:prstGeom>
        </p:spPr>
      </p:pic>
      <p:sp>
        <p:nvSpPr>
          <p:cNvPr id="4" name="TextBox 3"/>
          <p:cNvSpPr txBox="1"/>
          <p:nvPr/>
        </p:nvSpPr>
        <p:spPr>
          <a:xfrm>
            <a:off x="1043608" y="5949280"/>
            <a:ext cx="6838732" cy="646331"/>
          </a:xfrm>
          <a:prstGeom prst="rect">
            <a:avLst/>
          </a:prstGeom>
          <a:noFill/>
        </p:spPr>
        <p:txBody>
          <a:bodyPr wrap="none" rtlCol="0">
            <a:spAutoFit/>
          </a:bodyPr>
          <a:lstStyle/>
          <a:p>
            <a:r>
              <a:rPr lang="ko-KR" altLang="en-US" dirty="0" smtClean="0"/>
              <a:t>국가광물자원지리정보망</a:t>
            </a:r>
            <a:r>
              <a:rPr lang="en-US" altLang="ko-KR" dirty="0"/>
              <a:t>: </a:t>
            </a:r>
            <a:r>
              <a:rPr lang="en-US" altLang="ko-KR" dirty="0">
                <a:hlinkClick r:id="rId3"/>
              </a:rPr>
              <a:t>http://www.kmrgis.net</a:t>
            </a:r>
            <a:r>
              <a:rPr lang="en-US" altLang="ko-KR" dirty="0" smtClean="0">
                <a:hlinkClick r:id="rId3"/>
              </a:rPr>
              <a:t>/</a:t>
            </a:r>
            <a:r>
              <a:rPr lang="en-US" altLang="ko-KR" dirty="0" smtClean="0"/>
              <a:t> </a:t>
            </a:r>
            <a:r>
              <a:rPr lang="en-US" altLang="ko-KR" dirty="0" smtClean="0">
                <a:sym typeface="Wingdings" panose="05000000000000000000" pitchFamily="2" charset="2"/>
              </a:rPr>
              <a:t> </a:t>
            </a:r>
            <a:r>
              <a:rPr lang="ko-KR" altLang="en-US" dirty="0" smtClean="0">
                <a:sym typeface="Wingdings" panose="05000000000000000000" pitchFamily="2" charset="2"/>
              </a:rPr>
              <a:t>광산지질도</a:t>
            </a:r>
            <a:endParaRPr lang="en-US" altLang="ko-KR" dirty="0" smtClean="0">
              <a:sym typeface="Wingdings" panose="05000000000000000000" pitchFamily="2" charset="2"/>
            </a:endParaRPr>
          </a:p>
          <a:p>
            <a:r>
              <a:rPr lang="ko-KR" altLang="en-US" dirty="0" smtClean="0">
                <a:sym typeface="Wingdings" panose="05000000000000000000" pitchFamily="2" charset="2"/>
              </a:rPr>
              <a:t>매장량산출도</a:t>
            </a:r>
            <a:r>
              <a:rPr lang="en-US" altLang="ko-KR" dirty="0" smtClean="0">
                <a:sym typeface="Wingdings" panose="05000000000000000000" pitchFamily="2" charset="2"/>
              </a:rPr>
              <a:t>, </a:t>
            </a:r>
            <a:r>
              <a:rPr lang="ko-KR" altLang="en-US" dirty="0" err="1" smtClean="0">
                <a:sym typeface="Wingdings" panose="05000000000000000000" pitchFamily="2" charset="2"/>
              </a:rPr>
              <a:t>물리지화학탐사도</a:t>
            </a:r>
            <a:r>
              <a:rPr lang="en-US" altLang="ko-KR" dirty="0" smtClean="0">
                <a:sym typeface="Wingdings" panose="05000000000000000000" pitchFamily="2" charset="2"/>
              </a:rPr>
              <a:t>, </a:t>
            </a:r>
            <a:r>
              <a:rPr lang="ko-KR" altLang="en-US" dirty="0" smtClean="0">
                <a:sym typeface="Wingdings" panose="05000000000000000000" pitchFamily="2" charset="2"/>
              </a:rPr>
              <a:t>갱내도</a:t>
            </a:r>
            <a:r>
              <a:rPr lang="en-US" altLang="ko-KR" dirty="0" smtClean="0">
                <a:sym typeface="Wingdings" panose="05000000000000000000" pitchFamily="2" charset="2"/>
              </a:rPr>
              <a:t>, </a:t>
            </a:r>
            <a:r>
              <a:rPr lang="ko-KR" altLang="en-US" dirty="0" smtClean="0">
                <a:sym typeface="Wingdings" panose="05000000000000000000" pitchFamily="2" charset="2"/>
              </a:rPr>
              <a:t>시추주상도 등</a:t>
            </a:r>
            <a:endParaRPr lang="en-US" dirty="0"/>
          </a:p>
        </p:txBody>
      </p:sp>
    </p:spTree>
    <p:extLst>
      <p:ext uri="{BB962C8B-B14F-4D97-AF65-F5344CB8AC3E}">
        <p14:creationId xmlns:p14="http://schemas.microsoft.com/office/powerpoint/2010/main" val="2040357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fld id="{5F99904B-3DC8-4719-AA7A-153BF87301AC}" type="slidenum">
              <a:rPr lang="ko-KR" altLang="en-US" smtClean="0"/>
              <a:t>7</a:t>
            </a:fld>
            <a:endParaRPr lang="ko-KR" altLang="en-US"/>
          </a:p>
        </p:txBody>
      </p:sp>
      <p:sp>
        <p:nvSpPr>
          <p:cNvPr id="5" name="내용 개체 틀 4"/>
          <p:cNvSpPr>
            <a:spLocks noGrp="1"/>
          </p:cNvSpPr>
          <p:nvPr>
            <p:ph idx="1"/>
          </p:nvPr>
        </p:nvSpPr>
        <p:spPr/>
        <p:txBody>
          <a:bodyPr>
            <a:normAutofit/>
          </a:bodyPr>
          <a:lstStyle/>
          <a:p>
            <a:r>
              <a:rPr lang="ko-KR" altLang="en-US" dirty="0" smtClean="0"/>
              <a:t>문헌</a:t>
            </a:r>
            <a:r>
              <a:rPr lang="en-US" altLang="ko-KR" dirty="0" smtClean="0"/>
              <a:t>: </a:t>
            </a:r>
            <a:r>
              <a:rPr lang="ko-KR" altLang="en-US" dirty="0" smtClean="0"/>
              <a:t>도서관</a:t>
            </a:r>
            <a:r>
              <a:rPr lang="en-US" altLang="ko-KR" dirty="0" smtClean="0"/>
              <a:t>, </a:t>
            </a:r>
            <a:r>
              <a:rPr lang="ko-KR" altLang="en-US" dirty="0" err="1" smtClean="0"/>
              <a:t>환경지질정보쎈터</a:t>
            </a:r>
            <a:r>
              <a:rPr lang="ko-KR" altLang="en-US" dirty="0" smtClean="0"/>
              <a:t> 등</a:t>
            </a:r>
            <a:endParaRPr lang="en-US" altLang="ko-KR" dirty="0"/>
          </a:p>
          <a:p>
            <a:pPr lvl="1"/>
            <a:r>
              <a:rPr lang="ko-KR" altLang="en-US" dirty="0"/>
              <a:t>학술논문 </a:t>
            </a:r>
            <a:r>
              <a:rPr lang="en-US" altLang="ko-KR" dirty="0"/>
              <a:t>(</a:t>
            </a:r>
            <a:r>
              <a:rPr lang="ko-KR" altLang="en-US" dirty="0"/>
              <a:t>정기학술지 게재</a:t>
            </a:r>
            <a:r>
              <a:rPr lang="en-US" altLang="ko-KR" dirty="0"/>
              <a:t>)</a:t>
            </a:r>
          </a:p>
          <a:p>
            <a:pPr lvl="1"/>
            <a:r>
              <a:rPr lang="ko-KR" altLang="en-US" dirty="0" smtClean="0"/>
              <a:t>연구보고서 </a:t>
            </a:r>
            <a:r>
              <a:rPr lang="en-US" altLang="ko-KR" dirty="0" smtClean="0"/>
              <a:t>(</a:t>
            </a:r>
            <a:r>
              <a:rPr lang="ko-KR" altLang="en-US" dirty="0" smtClean="0"/>
              <a:t>연구원</a:t>
            </a:r>
            <a:r>
              <a:rPr lang="en-US" altLang="ko-KR" dirty="0" smtClean="0"/>
              <a:t>)</a:t>
            </a:r>
            <a:r>
              <a:rPr lang="ko-KR" altLang="en-US" dirty="0" smtClean="0"/>
              <a:t> </a:t>
            </a:r>
            <a:endParaRPr lang="en-US" altLang="ko-KR" dirty="0" smtClean="0"/>
          </a:p>
          <a:p>
            <a:pPr lvl="1"/>
            <a:r>
              <a:rPr lang="ko-KR" altLang="en-US" dirty="0" err="1" smtClean="0"/>
              <a:t>프로시딩</a:t>
            </a:r>
            <a:r>
              <a:rPr lang="ko-KR" altLang="en-US" dirty="0" smtClean="0"/>
              <a:t> 및 학술대회 발표 논문 </a:t>
            </a:r>
            <a:endParaRPr lang="en-US" altLang="ko-KR" dirty="0" smtClean="0"/>
          </a:p>
          <a:p>
            <a:pPr lvl="1"/>
            <a:r>
              <a:rPr lang="ko-KR" altLang="en-US" dirty="0" err="1" smtClean="0"/>
              <a:t>워크샵</a:t>
            </a:r>
            <a:endParaRPr lang="en-US" altLang="ko-KR" dirty="0" smtClean="0"/>
          </a:p>
          <a:p>
            <a:pPr lvl="1"/>
            <a:r>
              <a:rPr lang="ko-KR" altLang="en-US" dirty="0" smtClean="0"/>
              <a:t>서적</a:t>
            </a:r>
            <a:endParaRPr lang="en-US" altLang="ko-KR" dirty="0" smtClean="0"/>
          </a:p>
          <a:p>
            <a:pPr lvl="1"/>
            <a:r>
              <a:rPr lang="ko-KR" altLang="en-US" dirty="0" smtClean="0"/>
              <a:t>기타 발간 문헌</a:t>
            </a:r>
            <a:endParaRPr lang="en-US" altLang="ko-KR" dirty="0" smtClean="0"/>
          </a:p>
        </p:txBody>
      </p:sp>
    </p:spTree>
    <p:extLst>
      <p:ext uri="{BB962C8B-B14F-4D97-AF65-F5344CB8AC3E}">
        <p14:creationId xmlns:p14="http://schemas.microsoft.com/office/powerpoint/2010/main" val="16696518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슬라이드 번호 개체 틀 2"/>
          <p:cNvSpPr>
            <a:spLocks noGrp="1"/>
          </p:cNvSpPr>
          <p:nvPr>
            <p:ph type="sldNum" sz="quarter" idx="12"/>
          </p:nvPr>
        </p:nvSpPr>
        <p:spPr/>
        <p:txBody>
          <a:bodyPr/>
          <a:lstStyle/>
          <a:p>
            <a:fld id="{5F99904B-3DC8-4719-AA7A-153BF87301AC}" type="slidenum">
              <a:rPr lang="ko-KR" altLang="en-US" smtClean="0"/>
              <a:t>8</a:t>
            </a:fld>
            <a:endParaRPr lang="ko-KR" altLang="en-US"/>
          </a:p>
        </p:txBody>
      </p:sp>
      <p:pic>
        <p:nvPicPr>
          <p:cNvPr id="5" name="그림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260648"/>
            <a:ext cx="6680931" cy="5665827"/>
          </a:xfrm>
          <a:prstGeom prst="rect">
            <a:avLst/>
          </a:prstGeom>
        </p:spPr>
      </p:pic>
      <p:sp>
        <p:nvSpPr>
          <p:cNvPr id="6" name="TextBox 5"/>
          <p:cNvSpPr txBox="1"/>
          <p:nvPr/>
        </p:nvSpPr>
        <p:spPr>
          <a:xfrm>
            <a:off x="1043608" y="5926475"/>
            <a:ext cx="7750840" cy="369332"/>
          </a:xfrm>
          <a:prstGeom prst="rect">
            <a:avLst/>
          </a:prstGeom>
          <a:noFill/>
        </p:spPr>
        <p:txBody>
          <a:bodyPr wrap="none" rtlCol="0">
            <a:spAutoFit/>
          </a:bodyPr>
          <a:lstStyle/>
          <a:p>
            <a:r>
              <a:rPr lang="ko-KR" altLang="en-US" dirty="0" smtClean="0"/>
              <a:t>강원대학교 도서관</a:t>
            </a:r>
            <a:r>
              <a:rPr lang="en-US" altLang="ko-KR" dirty="0" smtClean="0"/>
              <a:t>: </a:t>
            </a:r>
            <a:r>
              <a:rPr lang="en-US" altLang="ko-KR" dirty="0" smtClean="0">
                <a:hlinkClick r:id="rId3"/>
              </a:rPr>
              <a:t>http://library.kangwon.ac.kr</a:t>
            </a:r>
            <a:r>
              <a:rPr lang="en-US" altLang="ko-KR" dirty="0" smtClean="0"/>
              <a:t> </a:t>
            </a:r>
            <a:r>
              <a:rPr lang="en-US" altLang="ko-KR" dirty="0" smtClean="0">
                <a:sym typeface="Wingdings" panose="05000000000000000000" pitchFamily="2" charset="2"/>
              </a:rPr>
              <a:t> </a:t>
            </a:r>
            <a:r>
              <a:rPr lang="ko-KR" altLang="en-US" dirty="0" smtClean="0">
                <a:sym typeface="Wingdings" panose="05000000000000000000" pitchFamily="2" charset="2"/>
              </a:rPr>
              <a:t>국내외 각종 문헌 검색</a:t>
            </a:r>
            <a:endParaRPr lang="en-US" dirty="0"/>
          </a:p>
        </p:txBody>
      </p:sp>
    </p:spTree>
    <p:extLst>
      <p:ext uri="{BB962C8B-B14F-4D97-AF65-F5344CB8AC3E}">
        <p14:creationId xmlns:p14="http://schemas.microsoft.com/office/powerpoint/2010/main" val="1252234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fld id="{5F99904B-3DC8-4719-AA7A-153BF87301AC}" type="slidenum">
              <a:rPr lang="ko-KR" altLang="en-US" smtClean="0"/>
              <a:t>9</a:t>
            </a:fld>
            <a:endParaRPr lang="ko-KR" altLang="en-US"/>
          </a:p>
        </p:txBody>
      </p:sp>
      <p:pic>
        <p:nvPicPr>
          <p:cNvPr id="3" name="그림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2" y="188640"/>
            <a:ext cx="6329016" cy="5921924"/>
          </a:xfrm>
          <a:prstGeom prst="rect">
            <a:avLst/>
          </a:prstGeom>
        </p:spPr>
      </p:pic>
      <p:sp>
        <p:nvSpPr>
          <p:cNvPr id="4" name="TextBox 3"/>
          <p:cNvSpPr txBox="1"/>
          <p:nvPr/>
        </p:nvSpPr>
        <p:spPr>
          <a:xfrm>
            <a:off x="1619672" y="6165304"/>
            <a:ext cx="6893234" cy="369332"/>
          </a:xfrm>
          <a:prstGeom prst="rect">
            <a:avLst/>
          </a:prstGeom>
          <a:noFill/>
        </p:spPr>
        <p:txBody>
          <a:bodyPr wrap="none" rtlCol="0">
            <a:spAutoFit/>
          </a:bodyPr>
          <a:lstStyle/>
          <a:p>
            <a:r>
              <a:rPr lang="ko-KR" altLang="en-US" dirty="0" err="1" smtClean="0"/>
              <a:t>환경지질연구정보쎈터</a:t>
            </a:r>
            <a:r>
              <a:rPr lang="en-US" altLang="ko-KR" dirty="0" smtClean="0"/>
              <a:t>: </a:t>
            </a:r>
            <a:r>
              <a:rPr lang="en-US" altLang="ko-KR" dirty="0" smtClean="0">
                <a:hlinkClick r:id="rId3"/>
              </a:rPr>
              <a:t>htt</a:t>
            </a:r>
            <a:r>
              <a:rPr lang="en-US" altLang="ko-KR" dirty="0">
                <a:hlinkClick r:id="rId3"/>
              </a:rPr>
              <a:t>p</a:t>
            </a:r>
            <a:r>
              <a:rPr lang="en-US" altLang="ko-KR" dirty="0" smtClean="0">
                <a:hlinkClick r:id="rId3"/>
              </a:rPr>
              <a:t>://ieg.or.kr</a:t>
            </a:r>
            <a:r>
              <a:rPr lang="en-US" altLang="ko-KR" dirty="0" smtClean="0"/>
              <a:t>  </a:t>
            </a:r>
            <a:r>
              <a:rPr lang="en-US" altLang="ko-KR" dirty="0" smtClean="0">
                <a:sym typeface="Wingdings" panose="05000000000000000000" pitchFamily="2" charset="2"/>
              </a:rPr>
              <a:t> </a:t>
            </a:r>
            <a:r>
              <a:rPr lang="ko-KR" altLang="en-US" dirty="0" smtClean="0">
                <a:sym typeface="Wingdings" panose="05000000000000000000" pitchFamily="2" charset="2"/>
              </a:rPr>
              <a:t>국내 문헌 및 도면 정보</a:t>
            </a:r>
            <a:endParaRPr lang="en-US" dirty="0"/>
          </a:p>
        </p:txBody>
      </p:sp>
    </p:spTree>
    <p:extLst>
      <p:ext uri="{BB962C8B-B14F-4D97-AF65-F5344CB8AC3E}">
        <p14:creationId xmlns:p14="http://schemas.microsoft.com/office/powerpoint/2010/main" val="31363993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고구려 벽화">
  <a:themeElements>
    <a:clrScheme name="고구려 벽화">
      <a:dk1>
        <a:sysClr val="windowText" lastClr="000000"/>
      </a:dk1>
      <a:lt1>
        <a:sysClr val="window" lastClr="FFFFFF"/>
      </a:lt1>
      <a:dk2>
        <a:srgbClr val="433021"/>
      </a:dk2>
      <a:lt2>
        <a:srgbClr val="E8D8CA"/>
      </a:lt2>
      <a:accent1>
        <a:srgbClr val="E49458"/>
      </a:accent1>
      <a:accent2>
        <a:srgbClr val="74AD8D"/>
      </a:accent2>
      <a:accent3>
        <a:srgbClr val="D4AC30"/>
      </a:accent3>
      <a:accent4>
        <a:srgbClr val="7BA5BE"/>
      </a:accent4>
      <a:accent5>
        <a:srgbClr val="E4A098"/>
      </a:accent5>
      <a:accent6>
        <a:srgbClr val="70B4B7"/>
      </a:accent6>
      <a:hlink>
        <a:srgbClr val="008685"/>
      </a:hlink>
      <a:folHlink>
        <a:srgbClr val="EA5A23"/>
      </a:folHlink>
    </a:clrScheme>
    <a:fontScheme name="고구려 벽화">
      <a:majorFont>
        <a:latin typeface="Georgia"/>
        <a:ea typeface=""/>
        <a:cs typeface=""/>
        <a:font script="Cyrl" typeface="Times New Roman"/>
        <a:font script="Grek" typeface="Times New Roman"/>
        <a:font script="Jpan" typeface="ＭＳ Ｐゴシック"/>
        <a:font script="Hang" typeface="HY견명조"/>
        <a:font script="Hans" typeface="宋体"/>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eorgia"/>
        <a:ea typeface=""/>
        <a:cs typeface=""/>
        <a:font script="Cyrl" typeface="Times New Roman"/>
        <a:font script="Grek" typeface="Times New Roman"/>
        <a:font script="Jpan" typeface="ＭＳ Ｐゴシック"/>
        <a:font script="Hang" typeface="HY견명조"/>
        <a:font script="Hans" typeface="宋体"/>
        <a:font script="Hant" typeface="標楷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고구려 벽화">
      <a:fillStyleLst>
        <a:solidFill>
          <a:schemeClr val="phClr">
            <a:tint val="100000"/>
            <a:shade val="100000"/>
            <a:hueMod val="100000"/>
            <a:satMod val="100000"/>
          </a:schemeClr>
        </a:solidFill>
        <a:gradFill rotWithShape="1">
          <a:gsLst>
            <a:gs pos="18000">
              <a:schemeClr val="phClr">
                <a:tint val="20000"/>
                <a:shade val="100000"/>
                <a:hueMod val="100000"/>
                <a:satMod val="100000"/>
              </a:schemeClr>
            </a:gs>
            <a:gs pos="87000">
              <a:schemeClr val="phClr">
                <a:tint val="100000"/>
                <a:shade val="100000"/>
                <a:hueMod val="100000"/>
                <a:satMod val="100000"/>
              </a:schemeClr>
            </a:gs>
          </a:gsLst>
          <a:lin ang="2700000" scaled="1"/>
        </a:gradFill>
        <a:gradFill rotWithShape="1">
          <a:gsLst>
            <a:gs pos="0">
              <a:schemeClr val="phClr">
                <a:tint val="95000"/>
                <a:shade val="100000"/>
                <a:hueMod val="100000"/>
                <a:satMod val="100000"/>
              </a:schemeClr>
            </a:gs>
            <a:gs pos="100000">
              <a:schemeClr val="phClr">
                <a:tint val="100000"/>
                <a:shade val="95000"/>
                <a:hueMod val="100000"/>
                <a:satMod val="100000"/>
              </a:schemeClr>
            </a:gs>
          </a:gsLst>
          <a:lin ang="0" scaled="1"/>
        </a:gradFill>
      </a:fillStyleLst>
      <a:lnStyleLst>
        <a:ln w="6350" cap="flat" cmpd="sng" algn="ctr">
          <a:solidFill>
            <a:schemeClr val="phClr"/>
          </a:solidFill>
          <a:prstDash val="solid"/>
        </a:ln>
        <a:ln w="15875" cap="flat" cmpd="sng" algn="ctr">
          <a:solidFill>
            <a:schemeClr val="phClr"/>
          </a:solidFill>
          <a:prstDash val="solid"/>
        </a:ln>
        <a:ln w="28575" cap="flat" cmpd="sng" algn="ctr">
          <a:solidFill>
            <a:schemeClr val="phClr"/>
          </a:solidFill>
          <a:prstDash val="solid"/>
        </a:ln>
      </a:lnStyleLst>
      <a:effectStyleLst>
        <a:effectStyle>
          <a:effectLst>
            <a:outerShdw dir="5400000" algn="tl">
              <a:srgbClr val="EBE9ED">
                <a:alpha val="0"/>
              </a:srgbClr>
            </a:outerShdw>
          </a:effectLst>
        </a:effectStyle>
        <a:effectStyle>
          <a:effectLst>
            <a:outerShdw blurRad="12700" dir="5400000" algn="tl">
              <a:srgbClr val="EBE9ED">
                <a:alpha val="27450"/>
              </a:srgbClr>
            </a:outerShdw>
          </a:effectLst>
          <a:scene3d>
            <a:camera prst="orthographicFront" fov="0">
              <a:rot lat="0" lon="0" rev="0"/>
            </a:camera>
            <a:lightRig rig="soft" dir="t">
              <a:rot lat="0" lon="0" rev="19200000"/>
            </a:lightRig>
          </a:scene3d>
          <a:sp3d prstMaterial="matte">
            <a:bevelT h="88900"/>
            <a:contourClr>
              <a:schemeClr val="phClr">
                <a:tint val="100000"/>
                <a:shade val="100000"/>
                <a:hueMod val="100000"/>
                <a:satMod val="100000"/>
              </a:schemeClr>
            </a:contourClr>
          </a:sp3d>
        </a:effectStyle>
        <a:effectStyle>
          <a:effectLst>
            <a:outerShdw blurRad="101600" dist="76200" dir="2700000" algn="bl">
              <a:srgbClr val="000000">
                <a:alpha val="30588"/>
              </a:srgbClr>
            </a:outerShdw>
          </a:effectLst>
          <a:scene3d>
            <a:camera prst="orthographicFront" fov="0">
              <a:rot lat="0" lon="0" rev="0"/>
            </a:camera>
            <a:lightRig rig="chilly" dir="t">
              <a:rot lat="0" lon="0" rev="4200000"/>
            </a:lightRig>
          </a:scene3d>
          <a:sp3d contourW="25400" prstMaterial="matte">
            <a:bevelT h="88900"/>
            <a:contourClr>
              <a:srgbClr val="FFFFFF">
                <a:alpha val="0"/>
              </a:srgbClr>
            </a:contourClr>
          </a:sp3d>
        </a:effectStyle>
      </a:effectStyleLst>
      <a:bgFillStyleLst>
        <a:solidFill>
          <a:schemeClr val="phClr">
            <a:tint val="100000"/>
            <a:shade val="100000"/>
            <a:hueMod val="100000"/>
            <a:satMod val="100000"/>
          </a:schemeClr>
        </a:solidFill>
        <a:gradFill rotWithShape="1">
          <a:gsLst>
            <a:gs pos="0">
              <a:schemeClr val="phClr">
                <a:tint val="95000"/>
                <a:shade val="100000"/>
                <a:hueMod val="100000"/>
                <a:satMod val="100000"/>
              </a:schemeClr>
            </a:gs>
            <a:gs pos="60000">
              <a:schemeClr val="phClr">
                <a:tint val="100000"/>
                <a:shade val="55000"/>
                <a:hueMod val="100000"/>
                <a:satMod val="100000"/>
              </a:schemeClr>
            </a:gs>
          </a:gsLst>
          <a:path path="circle">
            <a:fillToRect l="50000" t="90000" r="50000" b="10000"/>
          </a:path>
        </a:gradFill>
        <a:blipFill>
          <a:blip xmlns:r="http://schemas.openxmlformats.org/officeDocument/2006/relationships" r:embed="rId1">
            <a:duotone>
              <a:schemeClr val="phClr">
                <a:tint val="100000"/>
                <a:shade val="70000"/>
                <a:hueMod val="100000"/>
                <a:satMod val="100000"/>
              </a:schemeClr>
              <a:schemeClr val="phClr">
                <a:tint val="30000"/>
                <a:shade val="100000"/>
                <a:hueMod val="100000"/>
                <a:satMod val="10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Hunting</Template>
  <TotalTime>2324</TotalTime>
  <Words>883</Words>
  <Application>Microsoft Office PowerPoint</Application>
  <PresentationFormat>화면 슬라이드 쇼(4:3)</PresentationFormat>
  <Paragraphs>131</Paragraphs>
  <Slides>29</Slides>
  <Notes>0</Notes>
  <HiddenSlides>0</HiddenSlides>
  <MMClips>0</MMClips>
  <ScaleCrop>false</ScaleCrop>
  <HeadingPairs>
    <vt:vector size="6" baseType="variant">
      <vt:variant>
        <vt:lpstr>사용한 글꼴</vt:lpstr>
      </vt:variant>
      <vt:variant>
        <vt:i4>7</vt:i4>
      </vt:variant>
      <vt:variant>
        <vt:lpstr>테마</vt:lpstr>
      </vt:variant>
      <vt:variant>
        <vt:i4>1</vt:i4>
      </vt:variant>
      <vt:variant>
        <vt:lpstr>슬라이드 제목</vt:lpstr>
      </vt:variant>
      <vt:variant>
        <vt:i4>29</vt:i4>
      </vt:variant>
    </vt:vector>
  </HeadingPairs>
  <TitlesOfParts>
    <vt:vector size="37" baseType="lpstr">
      <vt:lpstr>HY견명조</vt:lpstr>
      <vt:lpstr>맑은 고딕</vt:lpstr>
      <vt:lpstr>Arial</vt:lpstr>
      <vt:lpstr>Calibri</vt:lpstr>
      <vt:lpstr>Georgia</vt:lpstr>
      <vt:lpstr>Times New Roman</vt:lpstr>
      <vt:lpstr>Wingdings</vt:lpstr>
      <vt:lpstr>고구려 벽화</vt:lpstr>
      <vt:lpstr>Ch. 3. 지질조사</vt:lpstr>
      <vt:lpstr>일반적인 광체 개발 순서</vt:lpstr>
      <vt:lpstr>사전 조사</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개사</vt:lpstr>
      <vt:lpstr>PowerPoint 프레젠테이션</vt:lpstr>
      <vt:lpstr>PowerPoint 프레젠테이션</vt:lpstr>
      <vt:lpstr>지표 지질조사</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Company>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Geochemistry &amp; Lab</dc:title>
  <dc:creator>user</dc:creator>
  <cp:lastModifiedBy>jyuhome</cp:lastModifiedBy>
  <cp:revision>78</cp:revision>
  <cp:lastPrinted>2015-09-03T04:06:41Z</cp:lastPrinted>
  <dcterms:created xsi:type="dcterms:W3CDTF">2012-03-04T11:34:30Z</dcterms:created>
  <dcterms:modified xsi:type="dcterms:W3CDTF">2015-09-15T14:17:13Z</dcterms:modified>
</cp:coreProperties>
</file>