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5" r:id="rId3"/>
    <p:sldId id="324" r:id="rId4"/>
    <p:sldId id="314" r:id="rId5"/>
    <p:sldId id="327" r:id="rId6"/>
    <p:sldId id="326" r:id="rId7"/>
    <p:sldId id="321" r:id="rId8"/>
    <p:sldId id="322" r:id="rId9"/>
    <p:sldId id="329" r:id="rId10"/>
    <p:sldId id="323" r:id="rId11"/>
    <p:sldId id="330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+mn-ea"/>
                <a:ea typeface="+mn-ea"/>
              </a:rPr>
              <a:t>Ch.6. </a:t>
            </a:r>
            <a:r>
              <a:rPr lang="ko-KR" altLang="en-US" dirty="0" smtClean="0">
                <a:latin typeface="+mn-ea"/>
                <a:ea typeface="+mn-ea"/>
              </a:rPr>
              <a:t>방사능 핵</a:t>
            </a:r>
            <a:r>
              <a:rPr lang="en-US" altLang="ko-KR" sz="3600" dirty="0" smtClean="0">
                <a:latin typeface="+mn-ea"/>
                <a:ea typeface="+mn-ea"/>
              </a:rPr>
              <a:t>(Radioactive Nuclides)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525963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알아보기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방사능 핵</a:t>
            </a:r>
            <a:r>
              <a:rPr lang="en-US" altLang="ko-KR" dirty="0" smtClean="0"/>
              <a:t>?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방사능 붕괴</a:t>
            </a:r>
            <a:r>
              <a:rPr lang="en-US" altLang="ko-KR" dirty="0" smtClean="0"/>
              <a:t>(</a:t>
            </a:r>
            <a:r>
              <a:rPr lang="ko-KR" altLang="en-US" dirty="0" smtClean="0"/>
              <a:t>를 하며 방사선을 내는</a:t>
            </a:r>
            <a:r>
              <a:rPr lang="en-US" altLang="ko-KR" dirty="0" smtClean="0"/>
              <a:t>) </a:t>
            </a:r>
            <a:r>
              <a:rPr lang="ko-KR" altLang="en-US" dirty="0" smtClean="0"/>
              <a:t>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자연산 </a:t>
            </a:r>
            <a:r>
              <a:rPr lang="en-US" altLang="ko-KR" dirty="0" smtClean="0"/>
              <a:t>vs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인공 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단일 </a:t>
            </a:r>
            <a:r>
              <a:rPr lang="en-US" altLang="ko-KR" dirty="0" smtClean="0"/>
              <a:t>vs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연쇄 붕괴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붕괴 방식</a:t>
            </a:r>
            <a:r>
              <a:rPr lang="en-US" altLang="ko-KR" dirty="0" smtClean="0"/>
              <a:t>? </a:t>
            </a:r>
            <a:r>
              <a:rPr lang="en-US" altLang="ko-KR" dirty="0" smtClean="0"/>
              <a:t>– </a:t>
            </a:r>
            <a:r>
              <a:rPr lang="en-US" altLang="ko-KR" dirty="0" smtClean="0">
                <a:latin typeface="Symbol" pitchFamily="18" charset="2"/>
              </a:rPr>
              <a:t>a</a:t>
            </a:r>
            <a:r>
              <a:rPr lang="en-US" altLang="ko-KR" dirty="0" smtClean="0"/>
              <a:t>, positron, </a:t>
            </a:r>
            <a:r>
              <a:rPr lang="en-US" altLang="ko-KR" dirty="0" smtClean="0"/>
              <a:t>negatron, </a:t>
            </a:r>
            <a:r>
              <a:rPr lang="en-US" altLang="ko-KR" dirty="0" smtClean="0"/>
              <a:t>electron capture decay</a:t>
            </a:r>
          </a:p>
          <a:p>
            <a:pPr lvl="1"/>
            <a:r>
              <a:rPr lang="ko-KR" altLang="en-US" dirty="0" smtClean="0"/>
              <a:t>붕괴할 때 발생하는 방사선이 주 환경적 위협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eo.arizona.edu/palynology/geos210/nucwas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37" y="188640"/>
            <a:ext cx="35337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aps.grida.no/library/files/existing_radioactive_waste_disposal_and_proposal_alternatives_for_storage_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52387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3326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핵 폐기물의 처분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428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ko-KR" altLang="en-US" dirty="0" smtClean="0"/>
              <a:t>핵폐기물 지하처분 조건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지질학적으로 안정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불투수</a:t>
            </a:r>
            <a:r>
              <a:rPr lang="ko-KR" altLang="en-US" dirty="0"/>
              <a:t>층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지하 처분에 의한  경제적 손실이 적을 것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누출이 있을 경우 효과적으로 봉쇄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열을 효율적으로 분산</a:t>
            </a:r>
            <a:r>
              <a:rPr lang="en-US" altLang="ko-KR" dirty="0" smtClean="0"/>
              <a:t>(?)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14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692696"/>
            <a:ext cx="558165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81175" y="18864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자연산 방사능 원소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294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4793"/>
            <a:ext cx="7235515" cy="317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259632" y="5312241"/>
            <a:ext cx="700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http://www.yourarticlelibrary.com/environment/radiation/top-10-manmade-sources-of-radiation/63583/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268760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핵실험 결과 만들어지는 방사능 원소들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65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71500"/>
            <a:ext cx="800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571500" y="6396335"/>
            <a:ext cx="59447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http</a:t>
            </a:r>
            <a:r>
              <a:rPr lang="en-US" altLang="ko-KR" sz="1000" dirty="0"/>
              <a:t>://gulfsci.usgs.gov/tampabay/data/2_biogeochemical_cycles/radionuclides.html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방사능 원소에 대한 노출 </a:t>
            </a:r>
            <a:r>
              <a:rPr lang="en-US" altLang="ko-KR" dirty="0" smtClean="0"/>
              <a:t>(dose)</a:t>
            </a:r>
          </a:p>
          <a:p>
            <a:pPr lvl="1"/>
            <a:r>
              <a:rPr lang="ko-KR" altLang="en-US" dirty="0" smtClean="0"/>
              <a:t>직접 노출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방사선을 </a:t>
            </a:r>
            <a:r>
              <a:rPr lang="ko-KR" altLang="en-US" dirty="0" err="1" smtClean="0"/>
              <a:t>쬐일</a:t>
            </a:r>
            <a:r>
              <a:rPr lang="ko-KR" altLang="en-US" dirty="0" smtClean="0"/>
              <a:t> 때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음식물 섭취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물</a:t>
            </a:r>
            <a:r>
              <a:rPr lang="en-US" altLang="ko-KR" dirty="0" smtClean="0"/>
              <a:t>/</a:t>
            </a:r>
            <a:r>
              <a:rPr lang="ko-KR" altLang="en-US" dirty="0" smtClean="0"/>
              <a:t>음료수 등을 마실 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936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62063"/>
            <a:ext cx="59340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4963" y="764704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방사능 핵이 우리 몸에 들어오기까지의 과정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604962" y="5733256"/>
            <a:ext cx="70714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http://www.yourarticlelibrary.com/environment/radiation/top-10-manmade-sources-of-radiation/63583/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855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n.ori-japan.com/news/newsimg/radi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365316" cy="59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06429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/>
              <a:t>://en.ori-japan.com/news/other/fpp-research-discussion.html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0360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uclearstreet.com/images/img/nuclear-fuel-cy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478155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26064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핵 발전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874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66788"/>
            <a:ext cx="5943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604962" y="6032321"/>
            <a:ext cx="70714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http://www.yourarticlelibrary.com/environment/radiation/top-10-manmade-sources-of-radiation/63583/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94134181"/>
      </p:ext>
    </p:extLst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1389</TotalTime>
  <Words>135</Words>
  <Application>Microsoft Office PowerPoint</Application>
  <PresentationFormat>화면 슬라이드 쇼(4:3)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테크닉</vt:lpstr>
      <vt:lpstr>Ch.6. 방사능 핵(Radioactive Nuclides)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Natural Science Dean</cp:lastModifiedBy>
  <cp:revision>134</cp:revision>
  <dcterms:created xsi:type="dcterms:W3CDTF">2012-02-18T07:01:10Z</dcterms:created>
  <dcterms:modified xsi:type="dcterms:W3CDTF">2016-12-07T03:15:57Z</dcterms:modified>
</cp:coreProperties>
</file>