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6" r:id="rId1"/>
  </p:sldMasterIdLst>
  <p:handoutMasterIdLst>
    <p:handoutMasterId r:id="rId22"/>
  </p:handoutMasterIdLst>
  <p:sldIdLst>
    <p:sldId id="258" r:id="rId2"/>
    <p:sldId id="263" r:id="rId3"/>
    <p:sldId id="277" r:id="rId4"/>
    <p:sldId id="278" r:id="rId5"/>
    <p:sldId id="267" r:id="rId6"/>
    <p:sldId id="268" r:id="rId7"/>
    <p:sldId id="279" r:id="rId8"/>
    <p:sldId id="280" r:id="rId9"/>
    <p:sldId id="281" r:id="rId10"/>
    <p:sldId id="282" r:id="rId11"/>
    <p:sldId id="283" r:id="rId12"/>
    <p:sldId id="284" r:id="rId13"/>
    <p:sldId id="285" r:id="rId14"/>
    <p:sldId id="286" r:id="rId15"/>
    <p:sldId id="288" r:id="rId16"/>
    <p:sldId id="289" r:id="rId17"/>
    <p:sldId id="287" r:id="rId18"/>
    <p:sldId id="291" r:id="rId19"/>
    <p:sldId id="292" r:id="rId20"/>
    <p:sldId id="290" r:id="rId21"/>
  </p:sldIdLst>
  <p:sldSz cx="9144000" cy="6858000" type="screen4x3"/>
  <p:notesSz cx="9144000" cy="6858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6" d="100"/>
          <a:sy n="106" d="100"/>
        </p:scale>
        <p:origin x="-132" y="21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8044450-48F7-4971-B70C-B4CFBBD2BBF3}" type="datetimeFigureOut">
              <a:rPr lang="ko-KR" altLang="en-US" smtClean="0"/>
              <a:t>2014-05-26</a:t>
            </a:fld>
            <a:endParaRPr lang="ko-KR" altLang="en-US"/>
          </a:p>
        </p:txBody>
      </p:sp>
      <p:sp>
        <p:nvSpPr>
          <p:cNvPr id="4" name="바닥글 개체 틀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A5A7CB6-64F9-4C37-8A4C-1A9731E093AE}" type="slidenum">
              <a:rPr lang="ko-KR" altLang="en-US" smtClean="0"/>
              <a:t>‹#›</a:t>
            </a:fld>
            <a:endParaRPr lang="ko-KR" altLang="en-US"/>
          </a:p>
        </p:txBody>
      </p:sp>
    </p:spTree>
    <p:extLst>
      <p:ext uri="{BB962C8B-B14F-4D97-AF65-F5344CB8AC3E}">
        <p14:creationId xmlns:p14="http://schemas.microsoft.com/office/powerpoint/2010/main" val="327935310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36" name="Rectangle 35"/>
          <p:cNvSpPr/>
          <p:nvPr/>
        </p:nvSpPr>
        <p:spPr bwMode="gray">
          <a:xfrm>
            <a:off x="0" y="1929384"/>
            <a:ext cx="9144000" cy="49286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46" descr="2.png"/>
          <p:cNvPicPr>
            <a:picLocks noChangeAspect="1"/>
          </p:cNvPicPr>
          <p:nvPr/>
        </p:nvPicPr>
        <p:blipFill>
          <a:blip r:embed="rId2">
            <a:duotone>
              <a:schemeClr val="bg2">
                <a:shade val="45000"/>
                <a:satMod val="135000"/>
              </a:schemeClr>
              <a:prstClr val="white"/>
            </a:duotone>
          </a:blip>
          <a:srcRect r="165" b="15496"/>
          <a:stretch>
            <a:fillRect/>
          </a:stretch>
        </p:blipFill>
        <p:spPr bwMode="gray">
          <a:xfrm>
            <a:off x="5072066" y="3571876"/>
            <a:ext cx="3717091" cy="3286124"/>
          </a:xfrm>
          <a:prstGeom prst="rect">
            <a:avLst/>
          </a:prstGeom>
          <a:noFill/>
          <a:ln>
            <a:noFill/>
          </a:ln>
        </p:spPr>
      </p:pic>
      <p:sp>
        <p:nvSpPr>
          <p:cNvPr id="3" name="Subtitle 2"/>
          <p:cNvSpPr>
            <a:spLocks noGrp="1"/>
          </p:cNvSpPr>
          <p:nvPr>
            <p:ph type="subTitle" idx="1"/>
          </p:nvPr>
        </p:nvSpPr>
        <p:spPr bwMode="black">
          <a:xfrm>
            <a:off x="758952" y="786384"/>
            <a:ext cx="6400800" cy="841248"/>
          </a:xfrm>
        </p:spPr>
        <p:txBody>
          <a:bodyPr anchor="ctr">
            <a:normAutofit/>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US"/>
          </a:p>
        </p:txBody>
      </p:sp>
      <p:sp>
        <p:nvSpPr>
          <p:cNvPr id="4" name="Date Placeholder 3"/>
          <p:cNvSpPr>
            <a:spLocks noGrp="1"/>
          </p:cNvSpPr>
          <p:nvPr>
            <p:ph type="dt" sz="half" idx="10"/>
          </p:nvPr>
        </p:nvSpPr>
        <p:spPr/>
        <p:txBody>
          <a:bodyPr/>
          <a:lstStyle/>
          <a:p>
            <a:fld id="{1C203123-E138-4A55-B8A0-015B8266EFB6}" type="datetimeFigureOut">
              <a:rPr lang="ko-KR" altLang="en-US" smtClean="0"/>
              <a:pPr/>
              <a:t>2014-05-26</a:t>
            </a:fld>
            <a:endParaRPr lang="ko-KR" altLang="en-US" dirty="0"/>
          </a:p>
        </p:txBody>
      </p:sp>
      <p:sp>
        <p:nvSpPr>
          <p:cNvPr id="5" name="Footer Placeholder 4"/>
          <p:cNvSpPr>
            <a:spLocks noGrp="1"/>
          </p:cNvSpPr>
          <p:nvPr>
            <p:ph type="ftr" sz="quarter" idx="11"/>
          </p:nvPr>
        </p:nvSpPr>
        <p:spPr/>
        <p:txBody>
          <a:bodyPr/>
          <a:lstStyle/>
          <a:p>
            <a:endParaRPr lang="ko-KR" altLang="en-US" dirty="0"/>
          </a:p>
        </p:txBody>
      </p:sp>
      <p:sp>
        <p:nvSpPr>
          <p:cNvPr id="6" name="Slide Number Placeholder 5"/>
          <p:cNvSpPr>
            <a:spLocks noGrp="1"/>
          </p:cNvSpPr>
          <p:nvPr>
            <p:ph type="sldNum" sz="quarter" idx="12"/>
          </p:nvPr>
        </p:nvSpPr>
        <p:spPr/>
        <p:txBody>
          <a:bodyPr/>
          <a:lstStyle/>
          <a:p>
            <a:fld id="{31805581-1AC2-4C7E-A2AC-B5A4B8DD711E}" type="slidenum">
              <a:rPr lang="ko-KR" altLang="en-US" smtClean="0"/>
              <a:pPr/>
              <a:t>‹#›</a:t>
            </a:fld>
            <a:endParaRPr lang="ko-KR" altLang="en-US" dirty="0"/>
          </a:p>
        </p:txBody>
      </p:sp>
      <p:grpSp>
        <p:nvGrpSpPr>
          <p:cNvPr id="7" name="Group 20"/>
          <p:cNvGrpSpPr/>
          <p:nvPr/>
        </p:nvGrpSpPr>
        <p:grpSpPr bwMode="gray">
          <a:xfrm>
            <a:off x="7342632" y="740664"/>
            <a:ext cx="738052" cy="1640146"/>
            <a:chOff x="6869341" y="609600"/>
            <a:chExt cx="738052" cy="1640146"/>
          </a:xfrm>
        </p:grpSpPr>
        <p:sp>
          <p:nvSpPr>
            <p:cNvPr id="20" name="Rectangle 19"/>
            <p:cNvSpPr/>
            <p:nvPr userDrawn="1"/>
          </p:nvSpPr>
          <p:spPr bwMode="gray">
            <a:xfrm rot="360000">
              <a:off x="7397081" y="748488"/>
              <a:ext cx="210312" cy="1444752"/>
            </a:xfrm>
            <a:prstGeom prst="rect">
              <a:avLst/>
            </a:prstGeom>
            <a:gradFill>
              <a:gsLst>
                <a:gs pos="0">
                  <a:schemeClr val="bg1">
                    <a:lumMod val="50000"/>
                  </a:schemeClr>
                </a:gs>
                <a:gs pos="35000">
                  <a:schemeClr val="bg1">
                    <a:lumMod val="50000"/>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8"/>
            <p:cNvGrpSpPr/>
            <p:nvPr userDrawn="1"/>
          </p:nvGrpSpPr>
          <p:grpSpPr bwMode="gray">
            <a:xfrm>
              <a:off x="6869341" y="609600"/>
              <a:ext cx="586829" cy="1640146"/>
              <a:chOff x="6850291" y="609600"/>
              <a:chExt cx="586829" cy="1640146"/>
            </a:xfrm>
          </p:grpSpPr>
          <p:sp>
            <p:nvSpPr>
              <p:cNvPr id="17" name="Rectangle 16"/>
              <p:cNvSpPr/>
              <p:nvPr userDrawn="1"/>
            </p:nvSpPr>
            <p:spPr bwMode="gray">
              <a:xfrm rot="360000">
                <a:off x="6934200" y="609600"/>
                <a:ext cx="502920"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bwMode="gray">
              <a:xfrm rot="360000">
                <a:off x="6850291" y="1179898"/>
                <a:ext cx="502920" cy="1069848"/>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 name="Group 26"/>
          <p:cNvGrpSpPr/>
          <p:nvPr/>
        </p:nvGrpSpPr>
        <p:grpSpPr bwMode="gray">
          <a:xfrm>
            <a:off x="7946136" y="1106424"/>
            <a:ext cx="753801" cy="1637570"/>
            <a:chOff x="7946136" y="1106424"/>
            <a:chExt cx="753801" cy="1637570"/>
          </a:xfrm>
        </p:grpSpPr>
        <p:sp>
          <p:nvSpPr>
            <p:cNvPr id="23" name="Rectangle 22"/>
            <p:cNvSpPr/>
            <p:nvPr userDrawn="1"/>
          </p:nvSpPr>
          <p:spPr bwMode="gray">
            <a:xfrm rot="600000">
              <a:off x="8489625" y="1245312"/>
              <a:ext cx="210312" cy="1444752"/>
            </a:xfrm>
            <a:prstGeom prst="rect">
              <a:avLst/>
            </a:prstGeom>
            <a:gradFill>
              <a:gsLst>
                <a:gs pos="0">
                  <a:schemeClr val="bg1">
                    <a:lumMod val="50000"/>
                  </a:schemeClr>
                </a:gs>
                <a:gs pos="35000">
                  <a:schemeClr val="bg1">
                    <a:lumMod val="50000"/>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userDrawn="1"/>
          </p:nvSpPr>
          <p:spPr bwMode="gray">
            <a:xfrm rot="600000">
              <a:off x="8083296" y="1106424"/>
              <a:ext cx="502920"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userDrawn="1"/>
          </p:nvSpPr>
          <p:spPr bwMode="gray">
            <a:xfrm rot="600000">
              <a:off x="7946136" y="1674146"/>
              <a:ext cx="502920" cy="1069848"/>
            </a:xfrm>
            <a:prstGeom prst="rect">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41"/>
          <p:cNvGrpSpPr/>
          <p:nvPr/>
        </p:nvGrpSpPr>
        <p:grpSpPr bwMode="gray">
          <a:xfrm>
            <a:off x="0" y="1810512"/>
            <a:ext cx="9144000" cy="120460"/>
            <a:chOff x="0" y="1810512"/>
            <a:chExt cx="9144000" cy="120460"/>
          </a:xfrm>
        </p:grpSpPr>
        <p:cxnSp>
          <p:nvCxnSpPr>
            <p:cNvPr id="32" name="Straight Connector 31"/>
            <p:cNvCxnSpPr/>
            <p:nvPr userDrawn="1"/>
          </p:nvCxnSpPr>
          <p:spPr bwMode="gray">
            <a:xfrm>
              <a:off x="0" y="1810512"/>
              <a:ext cx="9144000"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gray">
            <a:xfrm>
              <a:off x="0" y="1865376"/>
              <a:ext cx="9144000"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gray">
            <a:xfrm>
              <a:off x="0" y="1929384"/>
              <a:ext cx="9144000"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grpSp>
      <p:grpSp>
        <p:nvGrpSpPr>
          <p:cNvPr id="11" name="Group 277"/>
          <p:cNvGrpSpPr>
            <a:grpSpLocks/>
          </p:cNvGrpSpPr>
          <p:nvPr/>
        </p:nvGrpSpPr>
        <p:grpSpPr bwMode="gray">
          <a:xfrm rot="5400000">
            <a:off x="396513" y="2337123"/>
            <a:ext cx="1500199" cy="1416985"/>
            <a:chOff x="42" y="4085"/>
            <a:chExt cx="224" cy="224"/>
          </a:xfrm>
          <a:solidFill>
            <a:srgbClr val="F8F7F3">
              <a:alpha val="30196"/>
            </a:srgbClr>
          </a:solidFill>
        </p:grpSpPr>
        <p:sp>
          <p:nvSpPr>
            <p:cNvPr id="40" name="Freeform 278"/>
            <p:cNvSpPr>
              <a:spLocks/>
            </p:cNvSpPr>
            <p:nvPr userDrawn="1"/>
          </p:nvSpPr>
          <p:spPr bwMode="gray">
            <a:xfrm>
              <a:off x="89" y="4127"/>
              <a:ext cx="136" cy="142"/>
            </a:xfrm>
            <a:custGeom>
              <a:avLst/>
              <a:gdLst/>
              <a:ahLst/>
              <a:cxnLst>
                <a:cxn ang="0">
                  <a:pos x="226" y="24"/>
                </a:cxn>
                <a:cxn ang="0">
                  <a:pos x="7" y="311"/>
                </a:cxn>
                <a:cxn ang="0">
                  <a:pos x="30" y="389"/>
                </a:cxn>
                <a:cxn ang="0">
                  <a:pos x="124" y="402"/>
                </a:cxn>
                <a:cxn ang="0">
                  <a:pos x="193" y="317"/>
                </a:cxn>
                <a:cxn ang="0">
                  <a:pos x="193" y="524"/>
                </a:cxn>
                <a:cxn ang="0">
                  <a:pos x="276" y="585"/>
                </a:cxn>
                <a:cxn ang="0">
                  <a:pos x="363" y="522"/>
                </a:cxn>
                <a:cxn ang="0">
                  <a:pos x="363" y="305"/>
                </a:cxn>
                <a:cxn ang="0">
                  <a:pos x="447" y="405"/>
                </a:cxn>
                <a:cxn ang="0">
                  <a:pos x="534" y="398"/>
                </a:cxn>
                <a:cxn ang="0">
                  <a:pos x="562" y="320"/>
                </a:cxn>
                <a:cxn ang="0">
                  <a:pos x="331" y="17"/>
                </a:cxn>
                <a:cxn ang="0">
                  <a:pos x="280" y="2"/>
                </a:cxn>
                <a:cxn ang="0">
                  <a:pos x="226" y="24"/>
                </a:cxn>
              </a:cxnLst>
              <a:rect l="0" t="0" r="r" b="b"/>
              <a:pathLst>
                <a:path w="562" h="587">
                  <a:moveTo>
                    <a:pt x="226" y="24"/>
                  </a:moveTo>
                  <a:cubicBezTo>
                    <a:pt x="181" y="76"/>
                    <a:pt x="40" y="250"/>
                    <a:pt x="7" y="311"/>
                  </a:cubicBezTo>
                  <a:cubicBezTo>
                    <a:pt x="0" y="350"/>
                    <a:pt x="11" y="361"/>
                    <a:pt x="30" y="389"/>
                  </a:cubicBezTo>
                  <a:cubicBezTo>
                    <a:pt x="49" y="417"/>
                    <a:pt x="87" y="422"/>
                    <a:pt x="124" y="402"/>
                  </a:cubicBezTo>
                  <a:lnTo>
                    <a:pt x="193" y="317"/>
                  </a:lnTo>
                  <a:lnTo>
                    <a:pt x="193" y="524"/>
                  </a:lnTo>
                  <a:cubicBezTo>
                    <a:pt x="207" y="569"/>
                    <a:pt x="248" y="585"/>
                    <a:pt x="276" y="585"/>
                  </a:cubicBezTo>
                  <a:cubicBezTo>
                    <a:pt x="315" y="587"/>
                    <a:pt x="350" y="568"/>
                    <a:pt x="363" y="522"/>
                  </a:cubicBezTo>
                  <a:lnTo>
                    <a:pt x="363" y="305"/>
                  </a:lnTo>
                  <a:lnTo>
                    <a:pt x="447" y="405"/>
                  </a:lnTo>
                  <a:cubicBezTo>
                    <a:pt x="475" y="420"/>
                    <a:pt x="515" y="412"/>
                    <a:pt x="534" y="398"/>
                  </a:cubicBezTo>
                  <a:cubicBezTo>
                    <a:pt x="553" y="384"/>
                    <a:pt x="562" y="357"/>
                    <a:pt x="562" y="320"/>
                  </a:cubicBezTo>
                  <a:cubicBezTo>
                    <a:pt x="446" y="168"/>
                    <a:pt x="331" y="17"/>
                    <a:pt x="331" y="17"/>
                  </a:cubicBezTo>
                  <a:cubicBezTo>
                    <a:pt x="303" y="0"/>
                    <a:pt x="296" y="2"/>
                    <a:pt x="280" y="2"/>
                  </a:cubicBezTo>
                  <a:cubicBezTo>
                    <a:pt x="264" y="2"/>
                    <a:pt x="247" y="6"/>
                    <a:pt x="226" y="24"/>
                  </a:cubicBezTo>
                  <a:close/>
                </a:path>
              </a:pathLst>
            </a:custGeom>
            <a:grpFill/>
            <a:ln w="9525" cap="flat" cmpd="sng">
              <a:noFill/>
              <a:prstDash val="solid"/>
              <a:round/>
              <a:headEnd/>
              <a:tailEnd/>
            </a:ln>
            <a:effectLst/>
          </p:spPr>
          <p:txBody>
            <a:bodyPr/>
            <a:lstStyle/>
            <a:p>
              <a:endParaRPr lang="en-US"/>
            </a:p>
          </p:txBody>
        </p:sp>
        <p:sp>
          <p:nvSpPr>
            <p:cNvPr id="41" name="AutoShape 279"/>
            <p:cNvSpPr>
              <a:spLocks noChangeArrowheads="1"/>
            </p:cNvSpPr>
            <p:nvPr userDrawn="1"/>
          </p:nvSpPr>
          <p:spPr bwMode="gray">
            <a:xfrm>
              <a:off x="42" y="4085"/>
              <a:ext cx="224" cy="224"/>
            </a:xfrm>
            <a:custGeom>
              <a:avLst/>
              <a:gdLst>
                <a:gd name="G0" fmla="+- 2121 0 0"/>
                <a:gd name="G1" fmla="+- 21600 0 2121"/>
                <a:gd name="G2" fmla="+- 21600 0 21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grpFill/>
            <a:ln w="9525" algn="ctr">
              <a:noFill/>
              <a:round/>
              <a:headEnd/>
              <a:tailEnd/>
            </a:ln>
            <a:effectLst/>
          </p:spPr>
          <p:txBody>
            <a:bodyPr wrap="none" anchor="ctr"/>
            <a:lstStyle/>
            <a:p>
              <a:endParaRPr lang="en-US"/>
            </a:p>
          </p:txBody>
        </p:sp>
      </p:grpSp>
      <p:sp>
        <p:nvSpPr>
          <p:cNvPr id="2" name="Title 1"/>
          <p:cNvSpPr>
            <a:spLocks noGrp="1"/>
          </p:cNvSpPr>
          <p:nvPr>
            <p:ph type="ctrTitle"/>
          </p:nvPr>
        </p:nvSpPr>
        <p:spPr>
          <a:xfrm>
            <a:off x="685800" y="3273552"/>
            <a:ext cx="7772400" cy="1470025"/>
          </a:xfrm>
        </p:spPr>
        <p:txBody>
          <a:bodyPr>
            <a:normAutofit/>
          </a:bodyPr>
          <a:lstStyle>
            <a:lvl1pPr>
              <a:defRPr sz="4400"/>
            </a:lvl1pPr>
          </a:lstStyle>
          <a:p>
            <a:r>
              <a:rPr lang="ko-KR" altLang="en-US" smtClean="0"/>
              <a:t>마스터 제목 스타일 편집</a:t>
            </a:r>
            <a:endParaRPr lang="en-US"/>
          </a:p>
        </p:txBody>
      </p:sp>
    </p:spTree>
    <p:extLst>
      <p:ext uri="{BB962C8B-B14F-4D97-AF65-F5344CB8AC3E}">
        <p14:creationId xmlns:p14="http://schemas.microsoft.com/office/powerpoint/2010/main" val="1978111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제목 및 세로 텍스트">
    <p:spTree>
      <p:nvGrpSpPr>
        <p:cNvPr id="1" name=""/>
        <p:cNvGrpSpPr/>
        <p:nvPr/>
      </p:nvGrpSpPr>
      <p:grpSpPr>
        <a:xfrm>
          <a:off x="0" y="0"/>
          <a:ext cx="0" cy="0"/>
          <a:chOff x="0" y="0"/>
          <a:chExt cx="0" cy="0"/>
        </a:xfrm>
      </p:grpSpPr>
      <p:sp>
        <p:nvSpPr>
          <p:cNvPr id="7" name="Rectangle 6"/>
          <p:cNvSpPr/>
          <p:nvPr/>
        </p:nvSpPr>
        <p:spPr bwMode="gray">
          <a:xfrm>
            <a:off x="0" y="0"/>
            <a:ext cx="9144000" cy="1389888"/>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7"/>
          <p:cNvGrpSpPr/>
          <p:nvPr/>
        </p:nvGrpSpPr>
        <p:grpSpPr bwMode="gray">
          <a:xfrm>
            <a:off x="0" y="1380744"/>
            <a:ext cx="9144000" cy="120460"/>
            <a:chOff x="0" y="1810512"/>
            <a:chExt cx="9144000" cy="120460"/>
          </a:xfrm>
        </p:grpSpPr>
        <p:cxnSp>
          <p:nvCxnSpPr>
            <p:cNvPr id="9" name="Straight Connector 8"/>
            <p:cNvCxnSpPr/>
            <p:nvPr userDrawn="1"/>
          </p:nvCxnSpPr>
          <p:spPr bwMode="gray">
            <a:xfrm>
              <a:off x="0" y="1810512"/>
              <a:ext cx="9144000"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gray">
            <a:xfrm>
              <a:off x="0" y="1865376"/>
              <a:ext cx="9144000"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gray">
            <a:xfrm>
              <a:off x="0" y="1929384"/>
              <a:ext cx="9144000"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C203123-E138-4A55-B8A0-015B8266EFB6}" type="datetimeFigureOut">
              <a:rPr lang="ko-KR" altLang="en-US" smtClean="0"/>
              <a:pPr/>
              <a:t>2014-05-26</a:t>
            </a:fld>
            <a:endParaRPr lang="ko-KR" altLang="en-US" dirty="0"/>
          </a:p>
        </p:txBody>
      </p:sp>
      <p:sp>
        <p:nvSpPr>
          <p:cNvPr id="5" name="Footer Placeholder 4"/>
          <p:cNvSpPr>
            <a:spLocks noGrp="1"/>
          </p:cNvSpPr>
          <p:nvPr>
            <p:ph type="ftr" sz="quarter" idx="11"/>
          </p:nvPr>
        </p:nvSpPr>
        <p:spPr/>
        <p:txBody>
          <a:bodyPr/>
          <a:lstStyle/>
          <a:p>
            <a:endParaRPr lang="ko-KR" altLang="en-US" dirty="0"/>
          </a:p>
        </p:txBody>
      </p:sp>
      <p:sp>
        <p:nvSpPr>
          <p:cNvPr id="6" name="Slide Number Placeholder 5"/>
          <p:cNvSpPr>
            <a:spLocks noGrp="1"/>
          </p:cNvSpPr>
          <p:nvPr>
            <p:ph type="sldNum" sz="quarter" idx="12"/>
          </p:nvPr>
        </p:nvSpPr>
        <p:spPr/>
        <p:txBody>
          <a:bodyPr/>
          <a:lstStyle/>
          <a:p>
            <a:fld id="{31805581-1AC2-4C7E-A2AC-B5A4B8DD711E}" type="slidenum">
              <a:rPr lang="ko-KR" altLang="en-US" smtClean="0"/>
              <a:pPr/>
              <a:t>‹#›</a:t>
            </a:fld>
            <a:endParaRPr lang="ko-KR" altLang="en-US" dirty="0"/>
          </a:p>
        </p:txBody>
      </p:sp>
      <p:sp>
        <p:nvSpPr>
          <p:cNvPr id="15" name="Vertical Text Placeholder 14"/>
          <p:cNvSpPr>
            <a:spLocks noGrp="1"/>
          </p:cNvSpPr>
          <p:nvPr>
            <p:ph type="body" orient="vert" sz="quarter" idx="13"/>
          </p:nvPr>
        </p:nvSpPr>
        <p:spPr>
          <a:xfrm>
            <a:off x="457200" y="1719072"/>
            <a:ext cx="8229600" cy="4526280"/>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12" name="Title 11"/>
          <p:cNvSpPr>
            <a:spLocks noGrp="1"/>
          </p:cNvSpPr>
          <p:nvPr>
            <p:ph type="title"/>
          </p:nvPr>
        </p:nvSpPr>
        <p:spPr>
          <a:xfrm>
            <a:off x="457200" y="228600"/>
            <a:ext cx="8229600" cy="1143000"/>
          </a:xfrm>
        </p:spPr>
        <p:txBody>
          <a:bodyPr/>
          <a:lstStyle/>
          <a:p>
            <a:r>
              <a:rPr lang="ko-KR" altLang="en-US" smtClean="0"/>
              <a:t>마스터 제목 스타일 편집</a:t>
            </a:r>
            <a:endParaRPr lang="en-US"/>
          </a:p>
        </p:txBody>
      </p:sp>
    </p:spTree>
    <p:extLst>
      <p:ext uri="{BB962C8B-B14F-4D97-AF65-F5344CB8AC3E}">
        <p14:creationId xmlns:p14="http://schemas.microsoft.com/office/powerpoint/2010/main" val="27973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세로 제목 및 텍스트">
    <p:bg>
      <p:bgRef idx="1001">
        <a:schemeClr val="bg2"/>
      </p:bgRef>
    </p:bg>
    <p:spTree>
      <p:nvGrpSpPr>
        <p:cNvPr id="1" name=""/>
        <p:cNvGrpSpPr/>
        <p:nvPr/>
      </p:nvGrpSpPr>
      <p:grpSpPr>
        <a:xfrm>
          <a:off x="0" y="0"/>
          <a:ext cx="0" cy="0"/>
          <a:chOff x="0" y="0"/>
          <a:chExt cx="0" cy="0"/>
        </a:xfrm>
      </p:grpSpPr>
      <p:sp>
        <p:nvSpPr>
          <p:cNvPr id="7" name="Rectangle 6"/>
          <p:cNvSpPr/>
          <p:nvPr/>
        </p:nvSpPr>
        <p:spPr bwMode="gray">
          <a:xfrm>
            <a:off x="8604504" y="0"/>
            <a:ext cx="5394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bwMode="gray">
          <a:xfrm>
            <a:off x="8595360" y="0"/>
            <a:ext cx="39319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8"/>
          <p:cNvGrpSpPr/>
          <p:nvPr/>
        </p:nvGrpSpPr>
        <p:grpSpPr bwMode="gray">
          <a:xfrm>
            <a:off x="8019288" y="246888"/>
            <a:ext cx="1069848" cy="490035"/>
            <a:chOff x="8019288" y="246888"/>
            <a:chExt cx="1069848" cy="490035"/>
          </a:xfrm>
        </p:grpSpPr>
        <p:sp>
          <p:nvSpPr>
            <p:cNvPr id="10" name="Freeform 9"/>
            <p:cNvSpPr/>
            <p:nvPr userDrawn="1"/>
          </p:nvSpPr>
          <p:spPr bwMode="gray">
            <a:xfrm rot="4680000">
              <a:off x="8513063" y="174567"/>
              <a:ext cx="137160" cy="987552"/>
            </a:xfrm>
            <a:custGeom>
              <a:avLst/>
              <a:gdLst>
                <a:gd name="connsiteX0" fmla="*/ 0 w 210312"/>
                <a:gd name="connsiteY0" fmla="*/ 0 h 4233101"/>
                <a:gd name="connsiteX1" fmla="*/ 210312 w 210312"/>
                <a:gd name="connsiteY1" fmla="*/ 0 h 4233101"/>
                <a:gd name="connsiteX2" fmla="*/ 210312 w 210312"/>
                <a:gd name="connsiteY2" fmla="*/ 4233101 h 4233101"/>
                <a:gd name="connsiteX3" fmla="*/ 0 w 210312"/>
                <a:gd name="connsiteY3" fmla="*/ 4233101 h 4233101"/>
                <a:gd name="connsiteX4" fmla="*/ 0 w 210312"/>
                <a:gd name="connsiteY4" fmla="*/ 0 h 4233101"/>
                <a:gd name="connsiteX0" fmla="*/ 0 w 210312"/>
                <a:gd name="connsiteY0" fmla="*/ 0 h 4233101"/>
                <a:gd name="connsiteX1" fmla="*/ 210312 w 210312"/>
                <a:gd name="connsiteY1" fmla="*/ 0 h 4233101"/>
                <a:gd name="connsiteX2" fmla="*/ 0 w 210312"/>
                <a:gd name="connsiteY2" fmla="*/ 4233101 h 4233101"/>
                <a:gd name="connsiteX3" fmla="*/ 0 w 210312"/>
                <a:gd name="connsiteY3" fmla="*/ 0 h 4233101"/>
                <a:gd name="connsiteX0" fmla="*/ 0 w 91050"/>
                <a:gd name="connsiteY0" fmla="*/ 27578 h 4260679"/>
                <a:gd name="connsiteX1" fmla="*/ 91050 w 91050"/>
                <a:gd name="connsiteY1" fmla="*/ 0 h 4260679"/>
                <a:gd name="connsiteX2" fmla="*/ 0 w 91050"/>
                <a:gd name="connsiteY2" fmla="*/ 4260679 h 4260679"/>
                <a:gd name="connsiteX3" fmla="*/ 0 w 91050"/>
                <a:gd name="connsiteY3" fmla="*/ 27578 h 4260679"/>
                <a:gd name="connsiteX0" fmla="*/ 0 w 91050"/>
                <a:gd name="connsiteY0" fmla="*/ 27578 h 4260679"/>
                <a:gd name="connsiteX1" fmla="*/ 91050 w 91050"/>
                <a:gd name="connsiteY1" fmla="*/ 0 h 4260679"/>
                <a:gd name="connsiteX2" fmla="*/ 0 w 91050"/>
                <a:gd name="connsiteY2" fmla="*/ 4260679 h 4260679"/>
                <a:gd name="connsiteX3" fmla="*/ 0 w 91050"/>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25745 w 97753"/>
                <a:gd name="connsiteY0" fmla="*/ 1 h 4233102"/>
                <a:gd name="connsiteX1" fmla="*/ 97753 w 97753"/>
                <a:gd name="connsiteY1" fmla="*/ 61420 h 4233102"/>
                <a:gd name="connsiteX2" fmla="*/ 25745 w 97753"/>
                <a:gd name="connsiteY2" fmla="*/ 4233102 h 4233102"/>
                <a:gd name="connsiteX3" fmla="*/ 25745 w 97753"/>
                <a:gd name="connsiteY3" fmla="*/ 1 h 4233102"/>
                <a:gd name="connsiteX0" fmla="*/ 24478 w 97753"/>
                <a:gd name="connsiteY0" fmla="*/ 8201 h 4241302"/>
                <a:gd name="connsiteX1" fmla="*/ 97753 w 97753"/>
                <a:gd name="connsiteY1" fmla="*/ 0 h 4241302"/>
                <a:gd name="connsiteX2" fmla="*/ 24478 w 97753"/>
                <a:gd name="connsiteY2" fmla="*/ 4241302 h 4241302"/>
                <a:gd name="connsiteX3" fmla="*/ 24478 w 97753"/>
                <a:gd name="connsiteY3" fmla="*/ 8201 h 4241302"/>
                <a:gd name="connsiteX0" fmla="*/ 24478 w 97753"/>
                <a:gd name="connsiteY0" fmla="*/ 8201 h 4241302"/>
                <a:gd name="connsiteX1" fmla="*/ 97753 w 97753"/>
                <a:gd name="connsiteY1" fmla="*/ 0 h 4241302"/>
                <a:gd name="connsiteX2" fmla="*/ 24478 w 97753"/>
                <a:gd name="connsiteY2" fmla="*/ 4241302 h 4241302"/>
                <a:gd name="connsiteX3" fmla="*/ 24478 w 97753"/>
                <a:gd name="connsiteY3" fmla="*/ 8201 h 4241302"/>
                <a:gd name="connsiteX0" fmla="*/ 14176 w 87451"/>
                <a:gd name="connsiteY0" fmla="*/ 8201 h 4241302"/>
                <a:gd name="connsiteX1" fmla="*/ 87451 w 87451"/>
                <a:gd name="connsiteY1" fmla="*/ 0 h 4241302"/>
                <a:gd name="connsiteX2" fmla="*/ 14176 w 87451"/>
                <a:gd name="connsiteY2" fmla="*/ 4241302 h 4241302"/>
                <a:gd name="connsiteX3" fmla="*/ 14176 w 87451"/>
                <a:gd name="connsiteY3" fmla="*/ 8201 h 4241302"/>
                <a:gd name="connsiteX0" fmla="*/ 14176 w 87451"/>
                <a:gd name="connsiteY0" fmla="*/ 8201 h 4001504"/>
                <a:gd name="connsiteX1" fmla="*/ 87451 w 87451"/>
                <a:gd name="connsiteY1" fmla="*/ 0 h 4001504"/>
                <a:gd name="connsiteX2" fmla="*/ 18941 w 87451"/>
                <a:gd name="connsiteY2" fmla="*/ 4001504 h 4001504"/>
                <a:gd name="connsiteX3" fmla="*/ 14176 w 87451"/>
                <a:gd name="connsiteY3" fmla="*/ 8201 h 4001504"/>
                <a:gd name="connsiteX0" fmla="*/ 14176 w 87451"/>
                <a:gd name="connsiteY0" fmla="*/ 8201 h 3875955"/>
                <a:gd name="connsiteX1" fmla="*/ 87451 w 87451"/>
                <a:gd name="connsiteY1" fmla="*/ 0 h 3875955"/>
                <a:gd name="connsiteX2" fmla="*/ 7278 w 87451"/>
                <a:gd name="connsiteY2" fmla="*/ 3875955 h 3875955"/>
                <a:gd name="connsiteX3" fmla="*/ 14176 w 87451"/>
                <a:gd name="connsiteY3" fmla="*/ 8201 h 3875955"/>
                <a:gd name="connsiteX0" fmla="*/ 14176 w 87451"/>
                <a:gd name="connsiteY0" fmla="*/ 8201 h 3961135"/>
                <a:gd name="connsiteX1" fmla="*/ 87451 w 87451"/>
                <a:gd name="connsiteY1" fmla="*/ 0 h 3961135"/>
                <a:gd name="connsiteX2" fmla="*/ 16239 w 87451"/>
                <a:gd name="connsiteY2" fmla="*/ 3961135 h 3961135"/>
                <a:gd name="connsiteX3" fmla="*/ 14176 w 87451"/>
                <a:gd name="connsiteY3" fmla="*/ 8201 h 3961135"/>
              </a:gdLst>
              <a:ahLst/>
              <a:cxnLst>
                <a:cxn ang="0">
                  <a:pos x="connsiteX0" y="connsiteY0"/>
                </a:cxn>
                <a:cxn ang="0">
                  <a:pos x="connsiteX1" y="connsiteY1"/>
                </a:cxn>
                <a:cxn ang="0">
                  <a:pos x="connsiteX2" y="connsiteY2"/>
                </a:cxn>
                <a:cxn ang="0">
                  <a:pos x="connsiteX3" y="connsiteY3"/>
                </a:cxn>
              </a:cxnLst>
              <a:rect l="l" t="t" r="r" b="b"/>
              <a:pathLst>
                <a:path w="87451" h="3961135">
                  <a:moveTo>
                    <a:pt x="14176" y="8201"/>
                  </a:moveTo>
                  <a:lnTo>
                    <a:pt x="87451" y="0"/>
                  </a:lnTo>
                  <a:cubicBezTo>
                    <a:pt x="0" y="2301293"/>
                    <a:pt x="31791" y="2848354"/>
                    <a:pt x="16239" y="3961135"/>
                  </a:cubicBezTo>
                  <a:cubicBezTo>
                    <a:pt x="14651" y="2630034"/>
                    <a:pt x="15764" y="1339302"/>
                    <a:pt x="14176" y="8201"/>
                  </a:cubicBezTo>
                  <a:close/>
                </a:path>
              </a:pathLst>
            </a:custGeom>
            <a:gradFill flip="none" rotWithShape="1">
              <a:gsLst>
                <a:gs pos="0">
                  <a:schemeClr val="bg1">
                    <a:lumMod val="50000"/>
                  </a:schemeClr>
                </a:gs>
                <a:gs pos="100000">
                  <a:schemeClr val="bg1">
                    <a:lumMod val="50000"/>
                    <a:alpha val="56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bwMode="gray">
            <a:xfrm rot="4680000">
              <a:off x="8750808" y="210312"/>
              <a:ext cx="301752" cy="374904"/>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bwMode="gray">
            <a:xfrm rot="4680000">
              <a:off x="8220456" y="155448"/>
              <a:ext cx="301752" cy="70408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Vertical Title 1"/>
          <p:cNvSpPr>
            <a:spLocks noGrp="1"/>
          </p:cNvSpPr>
          <p:nvPr>
            <p:ph type="title" orient="vert"/>
          </p:nvPr>
        </p:nvSpPr>
        <p:spPr bwMode="gray">
          <a:xfrm>
            <a:off x="7004304" y="429768"/>
            <a:ext cx="1499616" cy="5824728"/>
          </a:xfrm>
        </p:spPr>
        <p:txBody>
          <a:bodyPr vert="eaVert"/>
          <a:lstStyle/>
          <a:p>
            <a:r>
              <a:rPr lang="ko-KR" altLang="en-US" smtClean="0"/>
              <a:t>마스터 제목 스타일 편집</a:t>
            </a:r>
            <a:endParaRPr lang="en-US"/>
          </a:p>
        </p:txBody>
      </p:sp>
      <p:sp>
        <p:nvSpPr>
          <p:cNvPr id="4" name="Date Placeholder 3"/>
          <p:cNvSpPr>
            <a:spLocks noGrp="1"/>
          </p:cNvSpPr>
          <p:nvPr>
            <p:ph type="dt" sz="half" idx="10"/>
          </p:nvPr>
        </p:nvSpPr>
        <p:spPr bwMode="gray"/>
        <p:txBody>
          <a:bodyPr/>
          <a:lstStyle/>
          <a:p>
            <a:fld id="{1C203123-E138-4A55-B8A0-015B8266EFB6}" type="datetimeFigureOut">
              <a:rPr lang="ko-KR" altLang="en-US" smtClean="0"/>
              <a:pPr/>
              <a:t>2014-05-26</a:t>
            </a:fld>
            <a:endParaRPr lang="ko-KR" altLang="en-US" dirty="0"/>
          </a:p>
        </p:txBody>
      </p:sp>
      <p:sp>
        <p:nvSpPr>
          <p:cNvPr id="5" name="Footer Placeholder 4"/>
          <p:cNvSpPr>
            <a:spLocks noGrp="1"/>
          </p:cNvSpPr>
          <p:nvPr>
            <p:ph type="ftr" sz="quarter" idx="11"/>
          </p:nvPr>
        </p:nvSpPr>
        <p:spPr bwMode="gray"/>
        <p:txBody>
          <a:bodyPr/>
          <a:lstStyle/>
          <a:p>
            <a:endParaRPr lang="ko-KR" altLang="en-US" dirty="0"/>
          </a:p>
        </p:txBody>
      </p:sp>
      <p:sp>
        <p:nvSpPr>
          <p:cNvPr id="6" name="Slide Number Placeholder 5"/>
          <p:cNvSpPr>
            <a:spLocks noGrp="1"/>
          </p:cNvSpPr>
          <p:nvPr>
            <p:ph type="sldNum" sz="quarter" idx="12"/>
          </p:nvPr>
        </p:nvSpPr>
        <p:spPr bwMode="gray"/>
        <p:txBody>
          <a:bodyPr/>
          <a:lstStyle/>
          <a:p>
            <a:fld id="{31805581-1AC2-4C7E-A2AC-B5A4B8DD711E}" type="slidenum">
              <a:rPr lang="ko-KR" altLang="en-US" smtClean="0"/>
              <a:pPr/>
              <a:t>‹#›</a:t>
            </a:fld>
            <a:endParaRPr lang="ko-KR" altLang="en-US" dirty="0"/>
          </a:p>
        </p:txBody>
      </p:sp>
      <p:sp>
        <p:nvSpPr>
          <p:cNvPr id="14" name="Vertical Text Placeholder 13"/>
          <p:cNvSpPr>
            <a:spLocks noGrp="1"/>
          </p:cNvSpPr>
          <p:nvPr>
            <p:ph type="body" orient="vert" sz="quarter" idx="13"/>
          </p:nvPr>
        </p:nvSpPr>
        <p:spPr bwMode="gray">
          <a:xfrm>
            <a:off x="457200" y="429768"/>
            <a:ext cx="6400800" cy="5824728"/>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Tree>
    <p:extLst>
      <p:ext uri="{BB962C8B-B14F-4D97-AF65-F5344CB8AC3E}">
        <p14:creationId xmlns:p14="http://schemas.microsoft.com/office/powerpoint/2010/main" val="2275326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제목 및 내용">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C203123-E138-4A55-B8A0-015B8266EFB6}" type="datetimeFigureOut">
              <a:rPr lang="ko-KR" altLang="en-US" smtClean="0"/>
              <a:pPr/>
              <a:t>2014-05-26</a:t>
            </a:fld>
            <a:endParaRPr lang="ko-KR" altLang="en-US" dirty="0"/>
          </a:p>
        </p:txBody>
      </p:sp>
      <p:sp>
        <p:nvSpPr>
          <p:cNvPr id="5" name="Footer Placeholder 4"/>
          <p:cNvSpPr>
            <a:spLocks noGrp="1"/>
          </p:cNvSpPr>
          <p:nvPr>
            <p:ph type="ftr" sz="quarter" idx="11"/>
          </p:nvPr>
        </p:nvSpPr>
        <p:spPr/>
        <p:txBody>
          <a:bodyPr/>
          <a:lstStyle/>
          <a:p>
            <a:endParaRPr lang="ko-KR" altLang="en-US" dirty="0"/>
          </a:p>
        </p:txBody>
      </p:sp>
      <p:cxnSp>
        <p:nvCxnSpPr>
          <p:cNvPr id="7" name="Straight Connector 6"/>
          <p:cNvCxnSpPr/>
          <p:nvPr/>
        </p:nvCxnSpPr>
        <p:spPr bwMode="gray">
          <a:xfrm>
            <a:off x="0" y="1316736"/>
            <a:ext cx="8577072"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grpSp>
        <p:nvGrpSpPr>
          <p:cNvPr id="2" name="Group 277"/>
          <p:cNvGrpSpPr>
            <a:grpSpLocks/>
          </p:cNvGrpSpPr>
          <p:nvPr/>
        </p:nvGrpSpPr>
        <p:grpSpPr bwMode="gray">
          <a:xfrm rot="5400000">
            <a:off x="301752" y="228600"/>
            <a:ext cx="996696" cy="969264"/>
            <a:chOff x="42" y="4085"/>
            <a:chExt cx="224" cy="224"/>
          </a:xfrm>
          <a:solidFill>
            <a:schemeClr val="bg2">
              <a:lumMod val="75000"/>
              <a:alpha val="30196"/>
            </a:schemeClr>
          </a:solidFill>
        </p:grpSpPr>
        <p:sp>
          <p:nvSpPr>
            <p:cNvPr id="10" name="Freeform 278"/>
            <p:cNvSpPr>
              <a:spLocks/>
            </p:cNvSpPr>
            <p:nvPr userDrawn="1"/>
          </p:nvSpPr>
          <p:spPr bwMode="gray">
            <a:xfrm>
              <a:off x="89" y="4127"/>
              <a:ext cx="136" cy="142"/>
            </a:xfrm>
            <a:custGeom>
              <a:avLst/>
              <a:gdLst/>
              <a:ahLst/>
              <a:cxnLst>
                <a:cxn ang="0">
                  <a:pos x="226" y="24"/>
                </a:cxn>
                <a:cxn ang="0">
                  <a:pos x="7" y="311"/>
                </a:cxn>
                <a:cxn ang="0">
                  <a:pos x="30" y="389"/>
                </a:cxn>
                <a:cxn ang="0">
                  <a:pos x="124" y="402"/>
                </a:cxn>
                <a:cxn ang="0">
                  <a:pos x="193" y="317"/>
                </a:cxn>
                <a:cxn ang="0">
                  <a:pos x="193" y="524"/>
                </a:cxn>
                <a:cxn ang="0">
                  <a:pos x="276" y="585"/>
                </a:cxn>
                <a:cxn ang="0">
                  <a:pos x="363" y="522"/>
                </a:cxn>
                <a:cxn ang="0">
                  <a:pos x="363" y="305"/>
                </a:cxn>
                <a:cxn ang="0">
                  <a:pos x="447" y="405"/>
                </a:cxn>
                <a:cxn ang="0">
                  <a:pos x="534" y="398"/>
                </a:cxn>
                <a:cxn ang="0">
                  <a:pos x="562" y="320"/>
                </a:cxn>
                <a:cxn ang="0">
                  <a:pos x="331" y="17"/>
                </a:cxn>
                <a:cxn ang="0">
                  <a:pos x="280" y="2"/>
                </a:cxn>
                <a:cxn ang="0">
                  <a:pos x="226" y="24"/>
                </a:cxn>
              </a:cxnLst>
              <a:rect l="0" t="0" r="r" b="b"/>
              <a:pathLst>
                <a:path w="562" h="587">
                  <a:moveTo>
                    <a:pt x="226" y="24"/>
                  </a:moveTo>
                  <a:cubicBezTo>
                    <a:pt x="181" y="76"/>
                    <a:pt x="40" y="250"/>
                    <a:pt x="7" y="311"/>
                  </a:cubicBezTo>
                  <a:cubicBezTo>
                    <a:pt x="0" y="350"/>
                    <a:pt x="11" y="361"/>
                    <a:pt x="30" y="389"/>
                  </a:cubicBezTo>
                  <a:cubicBezTo>
                    <a:pt x="49" y="417"/>
                    <a:pt x="87" y="422"/>
                    <a:pt x="124" y="402"/>
                  </a:cubicBezTo>
                  <a:lnTo>
                    <a:pt x="193" y="317"/>
                  </a:lnTo>
                  <a:lnTo>
                    <a:pt x="193" y="524"/>
                  </a:lnTo>
                  <a:cubicBezTo>
                    <a:pt x="207" y="569"/>
                    <a:pt x="248" y="585"/>
                    <a:pt x="276" y="585"/>
                  </a:cubicBezTo>
                  <a:cubicBezTo>
                    <a:pt x="315" y="587"/>
                    <a:pt x="350" y="568"/>
                    <a:pt x="363" y="522"/>
                  </a:cubicBezTo>
                  <a:lnTo>
                    <a:pt x="363" y="305"/>
                  </a:lnTo>
                  <a:lnTo>
                    <a:pt x="447" y="405"/>
                  </a:lnTo>
                  <a:cubicBezTo>
                    <a:pt x="475" y="420"/>
                    <a:pt x="515" y="412"/>
                    <a:pt x="534" y="398"/>
                  </a:cubicBezTo>
                  <a:cubicBezTo>
                    <a:pt x="553" y="384"/>
                    <a:pt x="562" y="357"/>
                    <a:pt x="562" y="320"/>
                  </a:cubicBezTo>
                  <a:cubicBezTo>
                    <a:pt x="446" y="168"/>
                    <a:pt x="331" y="17"/>
                    <a:pt x="331" y="17"/>
                  </a:cubicBezTo>
                  <a:cubicBezTo>
                    <a:pt x="303" y="0"/>
                    <a:pt x="296" y="2"/>
                    <a:pt x="280" y="2"/>
                  </a:cubicBezTo>
                  <a:cubicBezTo>
                    <a:pt x="264" y="2"/>
                    <a:pt x="247" y="6"/>
                    <a:pt x="226" y="24"/>
                  </a:cubicBezTo>
                  <a:close/>
                </a:path>
              </a:pathLst>
            </a:custGeom>
            <a:grpFill/>
            <a:ln w="9525" cap="flat" cmpd="sng">
              <a:noFill/>
              <a:prstDash val="solid"/>
              <a:round/>
              <a:headEnd/>
              <a:tailEnd/>
            </a:ln>
            <a:effectLst/>
          </p:spPr>
          <p:txBody>
            <a:bodyPr/>
            <a:lstStyle/>
            <a:p>
              <a:endParaRPr lang="en-US"/>
            </a:p>
          </p:txBody>
        </p:sp>
        <p:sp>
          <p:nvSpPr>
            <p:cNvPr id="11" name="AutoShape 279"/>
            <p:cNvSpPr>
              <a:spLocks noChangeArrowheads="1"/>
            </p:cNvSpPr>
            <p:nvPr userDrawn="1"/>
          </p:nvSpPr>
          <p:spPr bwMode="gray">
            <a:xfrm>
              <a:off x="42" y="4085"/>
              <a:ext cx="224" cy="224"/>
            </a:xfrm>
            <a:custGeom>
              <a:avLst/>
              <a:gdLst>
                <a:gd name="G0" fmla="+- 2121 0 0"/>
                <a:gd name="G1" fmla="+- 21600 0 2121"/>
                <a:gd name="G2" fmla="+- 21600 0 21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grpFill/>
            <a:ln w="9525" algn="ctr">
              <a:noFill/>
              <a:round/>
              <a:headEnd/>
              <a:tailEnd/>
            </a:ln>
            <a:effectLst/>
          </p:spPr>
          <p:txBody>
            <a:bodyPr wrap="none" anchor="ctr"/>
            <a:lstStyle/>
            <a:p>
              <a:endParaRPr lang="en-US"/>
            </a:p>
          </p:txBody>
        </p:sp>
      </p:grpSp>
      <p:sp>
        <p:nvSpPr>
          <p:cNvPr id="12" name="Rectangle 11"/>
          <p:cNvSpPr/>
          <p:nvPr/>
        </p:nvSpPr>
        <p:spPr bwMode="gray">
          <a:xfrm>
            <a:off x="8604504" y="0"/>
            <a:ext cx="5394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bwMode="gray">
          <a:xfrm>
            <a:off x="8595360" y="0"/>
            <a:ext cx="39319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8"/>
          <p:cNvGrpSpPr/>
          <p:nvPr/>
        </p:nvGrpSpPr>
        <p:grpSpPr bwMode="gray">
          <a:xfrm>
            <a:off x="8019288" y="246888"/>
            <a:ext cx="1069848" cy="490035"/>
            <a:chOff x="8019288" y="246888"/>
            <a:chExt cx="1069848" cy="490035"/>
          </a:xfrm>
        </p:grpSpPr>
        <p:sp>
          <p:nvSpPr>
            <p:cNvPr id="15" name="Freeform 14"/>
            <p:cNvSpPr/>
            <p:nvPr userDrawn="1"/>
          </p:nvSpPr>
          <p:spPr bwMode="gray">
            <a:xfrm rot="4680000">
              <a:off x="8513063" y="174567"/>
              <a:ext cx="137160" cy="987552"/>
            </a:xfrm>
            <a:custGeom>
              <a:avLst/>
              <a:gdLst>
                <a:gd name="connsiteX0" fmla="*/ 0 w 210312"/>
                <a:gd name="connsiteY0" fmla="*/ 0 h 4233101"/>
                <a:gd name="connsiteX1" fmla="*/ 210312 w 210312"/>
                <a:gd name="connsiteY1" fmla="*/ 0 h 4233101"/>
                <a:gd name="connsiteX2" fmla="*/ 210312 w 210312"/>
                <a:gd name="connsiteY2" fmla="*/ 4233101 h 4233101"/>
                <a:gd name="connsiteX3" fmla="*/ 0 w 210312"/>
                <a:gd name="connsiteY3" fmla="*/ 4233101 h 4233101"/>
                <a:gd name="connsiteX4" fmla="*/ 0 w 210312"/>
                <a:gd name="connsiteY4" fmla="*/ 0 h 4233101"/>
                <a:gd name="connsiteX0" fmla="*/ 0 w 210312"/>
                <a:gd name="connsiteY0" fmla="*/ 0 h 4233101"/>
                <a:gd name="connsiteX1" fmla="*/ 210312 w 210312"/>
                <a:gd name="connsiteY1" fmla="*/ 0 h 4233101"/>
                <a:gd name="connsiteX2" fmla="*/ 0 w 210312"/>
                <a:gd name="connsiteY2" fmla="*/ 4233101 h 4233101"/>
                <a:gd name="connsiteX3" fmla="*/ 0 w 210312"/>
                <a:gd name="connsiteY3" fmla="*/ 0 h 4233101"/>
                <a:gd name="connsiteX0" fmla="*/ 0 w 91050"/>
                <a:gd name="connsiteY0" fmla="*/ 27578 h 4260679"/>
                <a:gd name="connsiteX1" fmla="*/ 91050 w 91050"/>
                <a:gd name="connsiteY1" fmla="*/ 0 h 4260679"/>
                <a:gd name="connsiteX2" fmla="*/ 0 w 91050"/>
                <a:gd name="connsiteY2" fmla="*/ 4260679 h 4260679"/>
                <a:gd name="connsiteX3" fmla="*/ 0 w 91050"/>
                <a:gd name="connsiteY3" fmla="*/ 27578 h 4260679"/>
                <a:gd name="connsiteX0" fmla="*/ 0 w 91050"/>
                <a:gd name="connsiteY0" fmla="*/ 27578 h 4260679"/>
                <a:gd name="connsiteX1" fmla="*/ 91050 w 91050"/>
                <a:gd name="connsiteY1" fmla="*/ 0 h 4260679"/>
                <a:gd name="connsiteX2" fmla="*/ 0 w 91050"/>
                <a:gd name="connsiteY2" fmla="*/ 4260679 h 4260679"/>
                <a:gd name="connsiteX3" fmla="*/ 0 w 91050"/>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25745 w 97753"/>
                <a:gd name="connsiteY0" fmla="*/ 1 h 4233102"/>
                <a:gd name="connsiteX1" fmla="*/ 97753 w 97753"/>
                <a:gd name="connsiteY1" fmla="*/ 61420 h 4233102"/>
                <a:gd name="connsiteX2" fmla="*/ 25745 w 97753"/>
                <a:gd name="connsiteY2" fmla="*/ 4233102 h 4233102"/>
                <a:gd name="connsiteX3" fmla="*/ 25745 w 97753"/>
                <a:gd name="connsiteY3" fmla="*/ 1 h 4233102"/>
                <a:gd name="connsiteX0" fmla="*/ 24478 w 97753"/>
                <a:gd name="connsiteY0" fmla="*/ 8201 h 4241302"/>
                <a:gd name="connsiteX1" fmla="*/ 97753 w 97753"/>
                <a:gd name="connsiteY1" fmla="*/ 0 h 4241302"/>
                <a:gd name="connsiteX2" fmla="*/ 24478 w 97753"/>
                <a:gd name="connsiteY2" fmla="*/ 4241302 h 4241302"/>
                <a:gd name="connsiteX3" fmla="*/ 24478 w 97753"/>
                <a:gd name="connsiteY3" fmla="*/ 8201 h 4241302"/>
                <a:gd name="connsiteX0" fmla="*/ 24478 w 97753"/>
                <a:gd name="connsiteY0" fmla="*/ 8201 h 4241302"/>
                <a:gd name="connsiteX1" fmla="*/ 97753 w 97753"/>
                <a:gd name="connsiteY1" fmla="*/ 0 h 4241302"/>
                <a:gd name="connsiteX2" fmla="*/ 24478 w 97753"/>
                <a:gd name="connsiteY2" fmla="*/ 4241302 h 4241302"/>
                <a:gd name="connsiteX3" fmla="*/ 24478 w 97753"/>
                <a:gd name="connsiteY3" fmla="*/ 8201 h 4241302"/>
                <a:gd name="connsiteX0" fmla="*/ 14176 w 87451"/>
                <a:gd name="connsiteY0" fmla="*/ 8201 h 4241302"/>
                <a:gd name="connsiteX1" fmla="*/ 87451 w 87451"/>
                <a:gd name="connsiteY1" fmla="*/ 0 h 4241302"/>
                <a:gd name="connsiteX2" fmla="*/ 14176 w 87451"/>
                <a:gd name="connsiteY2" fmla="*/ 4241302 h 4241302"/>
                <a:gd name="connsiteX3" fmla="*/ 14176 w 87451"/>
                <a:gd name="connsiteY3" fmla="*/ 8201 h 4241302"/>
                <a:gd name="connsiteX0" fmla="*/ 14176 w 87451"/>
                <a:gd name="connsiteY0" fmla="*/ 8201 h 4001504"/>
                <a:gd name="connsiteX1" fmla="*/ 87451 w 87451"/>
                <a:gd name="connsiteY1" fmla="*/ 0 h 4001504"/>
                <a:gd name="connsiteX2" fmla="*/ 18941 w 87451"/>
                <a:gd name="connsiteY2" fmla="*/ 4001504 h 4001504"/>
                <a:gd name="connsiteX3" fmla="*/ 14176 w 87451"/>
                <a:gd name="connsiteY3" fmla="*/ 8201 h 4001504"/>
                <a:gd name="connsiteX0" fmla="*/ 14176 w 87451"/>
                <a:gd name="connsiteY0" fmla="*/ 8201 h 3875955"/>
                <a:gd name="connsiteX1" fmla="*/ 87451 w 87451"/>
                <a:gd name="connsiteY1" fmla="*/ 0 h 3875955"/>
                <a:gd name="connsiteX2" fmla="*/ 7278 w 87451"/>
                <a:gd name="connsiteY2" fmla="*/ 3875955 h 3875955"/>
                <a:gd name="connsiteX3" fmla="*/ 14176 w 87451"/>
                <a:gd name="connsiteY3" fmla="*/ 8201 h 3875955"/>
                <a:gd name="connsiteX0" fmla="*/ 14176 w 87451"/>
                <a:gd name="connsiteY0" fmla="*/ 8201 h 3961135"/>
                <a:gd name="connsiteX1" fmla="*/ 87451 w 87451"/>
                <a:gd name="connsiteY1" fmla="*/ 0 h 3961135"/>
                <a:gd name="connsiteX2" fmla="*/ 16239 w 87451"/>
                <a:gd name="connsiteY2" fmla="*/ 3961135 h 3961135"/>
                <a:gd name="connsiteX3" fmla="*/ 14176 w 87451"/>
                <a:gd name="connsiteY3" fmla="*/ 8201 h 3961135"/>
              </a:gdLst>
              <a:ahLst/>
              <a:cxnLst>
                <a:cxn ang="0">
                  <a:pos x="connsiteX0" y="connsiteY0"/>
                </a:cxn>
                <a:cxn ang="0">
                  <a:pos x="connsiteX1" y="connsiteY1"/>
                </a:cxn>
                <a:cxn ang="0">
                  <a:pos x="connsiteX2" y="connsiteY2"/>
                </a:cxn>
                <a:cxn ang="0">
                  <a:pos x="connsiteX3" y="connsiteY3"/>
                </a:cxn>
              </a:cxnLst>
              <a:rect l="l" t="t" r="r" b="b"/>
              <a:pathLst>
                <a:path w="87451" h="3961135">
                  <a:moveTo>
                    <a:pt x="14176" y="8201"/>
                  </a:moveTo>
                  <a:lnTo>
                    <a:pt x="87451" y="0"/>
                  </a:lnTo>
                  <a:cubicBezTo>
                    <a:pt x="0" y="2301293"/>
                    <a:pt x="31791" y="2848354"/>
                    <a:pt x="16239" y="3961135"/>
                  </a:cubicBezTo>
                  <a:cubicBezTo>
                    <a:pt x="14651" y="2630034"/>
                    <a:pt x="15764" y="1339302"/>
                    <a:pt x="14176" y="8201"/>
                  </a:cubicBezTo>
                  <a:close/>
                </a:path>
              </a:pathLst>
            </a:custGeom>
            <a:gradFill flip="none" rotWithShape="1">
              <a:gsLst>
                <a:gs pos="0">
                  <a:schemeClr val="bg1">
                    <a:lumMod val="50000"/>
                  </a:schemeClr>
                </a:gs>
                <a:gs pos="100000">
                  <a:schemeClr val="bg1">
                    <a:lumMod val="50000"/>
                    <a:alpha val="56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bwMode="gray">
            <a:xfrm rot="4680000">
              <a:off x="8750808" y="210312"/>
              <a:ext cx="301752" cy="37490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bwMode="gray">
            <a:xfrm rot="4680000">
              <a:off x="8220456" y="155448"/>
              <a:ext cx="301752" cy="70408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lide Number Placeholder 5"/>
          <p:cNvSpPr>
            <a:spLocks noGrp="1"/>
          </p:cNvSpPr>
          <p:nvPr>
            <p:ph type="sldNum" sz="quarter" idx="12"/>
          </p:nvPr>
        </p:nvSpPr>
        <p:spPr/>
        <p:txBody>
          <a:bodyPr/>
          <a:lstStyle/>
          <a:p>
            <a:fld id="{31805581-1AC2-4C7E-A2AC-B5A4B8DD711E}" type="slidenum">
              <a:rPr lang="ko-KR" altLang="en-US" smtClean="0"/>
              <a:pPr/>
              <a:t>‹#›</a:t>
            </a:fld>
            <a:endParaRPr lang="ko-KR" altLang="en-US" dirty="0"/>
          </a:p>
        </p:txBody>
      </p:sp>
      <p:sp>
        <p:nvSpPr>
          <p:cNvPr id="3" name="Content Placeholder 2"/>
          <p:cNvSpPr>
            <a:spLocks noGrp="1"/>
          </p:cNvSpPr>
          <p:nvPr>
            <p:ph idx="1"/>
          </p:nvPr>
        </p:nvSpPr>
        <p:spPr>
          <a:xfrm>
            <a:off x="457200" y="1600200"/>
            <a:ext cx="8109857" cy="4525963"/>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19" name="Title 18"/>
          <p:cNvSpPr>
            <a:spLocks noGrp="1"/>
          </p:cNvSpPr>
          <p:nvPr>
            <p:ph type="title"/>
          </p:nvPr>
        </p:nvSpPr>
        <p:spPr>
          <a:xfrm>
            <a:off x="457200" y="152400"/>
            <a:ext cx="8229600" cy="1143000"/>
          </a:xfrm>
        </p:spPr>
        <p:txBody>
          <a:bodyPr/>
          <a:lstStyle/>
          <a:p>
            <a:r>
              <a:rPr lang="ko-KR" altLang="en-US" smtClean="0"/>
              <a:t>마스터 제목 스타일 편집</a:t>
            </a:r>
            <a:endParaRPr lang="en-US"/>
          </a:p>
        </p:txBody>
      </p:sp>
    </p:spTree>
    <p:extLst>
      <p:ext uri="{BB962C8B-B14F-4D97-AF65-F5344CB8AC3E}">
        <p14:creationId xmlns:p14="http://schemas.microsoft.com/office/powerpoint/2010/main" val="372341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19" name="Rectangle 18"/>
          <p:cNvSpPr/>
          <p:nvPr/>
        </p:nvSpPr>
        <p:spPr bwMode="gray">
          <a:xfrm>
            <a:off x="0" y="4718304"/>
            <a:ext cx="9144000" cy="17282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999232"/>
            <a:ext cx="6291072" cy="149961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Date Placeholder 3"/>
          <p:cNvSpPr>
            <a:spLocks noGrp="1"/>
          </p:cNvSpPr>
          <p:nvPr>
            <p:ph type="dt" sz="half" idx="10"/>
          </p:nvPr>
        </p:nvSpPr>
        <p:spPr/>
        <p:txBody>
          <a:bodyPr/>
          <a:lstStyle/>
          <a:p>
            <a:fld id="{1C203123-E138-4A55-B8A0-015B8266EFB6}" type="datetimeFigureOut">
              <a:rPr lang="ko-KR" altLang="en-US" smtClean="0"/>
              <a:pPr/>
              <a:t>2014-05-26</a:t>
            </a:fld>
            <a:endParaRPr lang="ko-KR" altLang="en-US" dirty="0"/>
          </a:p>
        </p:txBody>
      </p:sp>
      <p:sp>
        <p:nvSpPr>
          <p:cNvPr id="5" name="Footer Placeholder 4"/>
          <p:cNvSpPr>
            <a:spLocks noGrp="1"/>
          </p:cNvSpPr>
          <p:nvPr>
            <p:ph type="ftr" sz="quarter" idx="11"/>
          </p:nvPr>
        </p:nvSpPr>
        <p:spPr/>
        <p:txBody>
          <a:bodyPr/>
          <a:lstStyle/>
          <a:p>
            <a:endParaRPr lang="ko-KR" altLang="en-US" dirty="0"/>
          </a:p>
        </p:txBody>
      </p:sp>
      <p:sp>
        <p:nvSpPr>
          <p:cNvPr id="6" name="Slide Number Placeholder 5"/>
          <p:cNvSpPr>
            <a:spLocks noGrp="1"/>
          </p:cNvSpPr>
          <p:nvPr>
            <p:ph type="sldNum" sz="quarter" idx="12"/>
          </p:nvPr>
        </p:nvSpPr>
        <p:spPr/>
        <p:txBody>
          <a:bodyPr/>
          <a:lstStyle/>
          <a:p>
            <a:fld id="{31805581-1AC2-4C7E-A2AC-B5A4B8DD711E}" type="slidenum">
              <a:rPr lang="ko-KR" altLang="en-US" smtClean="0"/>
              <a:pPr/>
              <a:t>‹#›</a:t>
            </a:fld>
            <a:endParaRPr lang="ko-KR" altLang="en-US" dirty="0"/>
          </a:p>
        </p:txBody>
      </p:sp>
      <p:grpSp>
        <p:nvGrpSpPr>
          <p:cNvPr id="7" name="Group 6"/>
          <p:cNvGrpSpPr/>
          <p:nvPr/>
        </p:nvGrpSpPr>
        <p:grpSpPr bwMode="gray">
          <a:xfrm>
            <a:off x="7086600" y="3465576"/>
            <a:ext cx="738052" cy="1640146"/>
            <a:chOff x="6869341" y="609600"/>
            <a:chExt cx="738052" cy="1640146"/>
          </a:xfrm>
        </p:grpSpPr>
        <p:sp>
          <p:nvSpPr>
            <p:cNvPr id="8" name="Rectangle 7"/>
            <p:cNvSpPr/>
            <p:nvPr userDrawn="1"/>
          </p:nvSpPr>
          <p:spPr bwMode="gray">
            <a:xfrm rot="360000">
              <a:off x="7397081" y="748488"/>
              <a:ext cx="210312" cy="1444752"/>
            </a:xfrm>
            <a:prstGeom prst="rect">
              <a:avLst/>
            </a:prstGeom>
            <a:gradFill>
              <a:gsLst>
                <a:gs pos="0">
                  <a:schemeClr val="bg1">
                    <a:lumMod val="50000"/>
                  </a:schemeClr>
                </a:gs>
                <a:gs pos="35000">
                  <a:schemeClr val="bg1">
                    <a:lumMod val="50000"/>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8"/>
            <p:cNvGrpSpPr/>
            <p:nvPr userDrawn="1"/>
          </p:nvGrpSpPr>
          <p:grpSpPr bwMode="gray">
            <a:xfrm>
              <a:off x="6869341" y="609600"/>
              <a:ext cx="586829" cy="1640146"/>
              <a:chOff x="6850291" y="609600"/>
              <a:chExt cx="586829" cy="1640146"/>
            </a:xfrm>
          </p:grpSpPr>
          <p:sp>
            <p:nvSpPr>
              <p:cNvPr id="10" name="Rectangle 9"/>
              <p:cNvSpPr/>
              <p:nvPr userDrawn="1"/>
            </p:nvSpPr>
            <p:spPr bwMode="gray">
              <a:xfrm rot="360000">
                <a:off x="6934200" y="609600"/>
                <a:ext cx="502920" cy="5760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bwMode="gray">
              <a:xfrm rot="360000">
                <a:off x="6850291" y="1179898"/>
                <a:ext cx="502920" cy="1069848"/>
              </a:xfrm>
              <a:prstGeom prst="rect">
                <a:avLst/>
              </a:prstGeom>
              <a:solidFill>
                <a:schemeClr val="accent1">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 name="Group 11"/>
          <p:cNvGrpSpPr/>
          <p:nvPr/>
        </p:nvGrpSpPr>
        <p:grpSpPr bwMode="gray">
          <a:xfrm>
            <a:off x="7708392" y="3831336"/>
            <a:ext cx="753801" cy="1637570"/>
            <a:chOff x="7946136" y="1106424"/>
            <a:chExt cx="753801" cy="1637570"/>
          </a:xfrm>
        </p:grpSpPr>
        <p:sp>
          <p:nvSpPr>
            <p:cNvPr id="13" name="Rectangle 12"/>
            <p:cNvSpPr/>
            <p:nvPr userDrawn="1"/>
          </p:nvSpPr>
          <p:spPr bwMode="gray">
            <a:xfrm rot="600000">
              <a:off x="8489625" y="1245312"/>
              <a:ext cx="210312" cy="1444752"/>
            </a:xfrm>
            <a:prstGeom prst="rect">
              <a:avLst/>
            </a:prstGeom>
            <a:gradFill>
              <a:gsLst>
                <a:gs pos="0">
                  <a:schemeClr val="bg1">
                    <a:lumMod val="50000"/>
                  </a:schemeClr>
                </a:gs>
                <a:gs pos="35000">
                  <a:schemeClr val="bg1">
                    <a:lumMod val="50000"/>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bwMode="gray">
            <a:xfrm rot="600000">
              <a:off x="8083296" y="1106424"/>
              <a:ext cx="502920" cy="5760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bwMode="gray">
            <a:xfrm rot="600000">
              <a:off x="7946136" y="1674146"/>
              <a:ext cx="502920" cy="1069848"/>
            </a:xfrm>
            <a:prstGeom prst="rect">
              <a:avLst/>
            </a:prstGeom>
            <a:solidFill>
              <a:schemeClr val="accent2">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bwMode="gray">
          <a:xfrm>
            <a:off x="0" y="4575048"/>
            <a:ext cx="9144000" cy="120460"/>
            <a:chOff x="0" y="1810512"/>
            <a:chExt cx="9144000" cy="120460"/>
          </a:xfrm>
        </p:grpSpPr>
        <p:cxnSp>
          <p:nvCxnSpPr>
            <p:cNvPr id="16" name="Straight Connector 15"/>
            <p:cNvCxnSpPr/>
            <p:nvPr userDrawn="1"/>
          </p:nvCxnSpPr>
          <p:spPr bwMode="gray">
            <a:xfrm>
              <a:off x="0" y="1810512"/>
              <a:ext cx="9144000"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gray">
            <a:xfrm>
              <a:off x="0" y="1865376"/>
              <a:ext cx="9144000"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gray">
            <a:xfrm>
              <a:off x="0" y="1929384"/>
              <a:ext cx="9144000"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grpSp>
      <p:grpSp>
        <p:nvGrpSpPr>
          <p:cNvPr id="21" name="Group 277"/>
          <p:cNvGrpSpPr>
            <a:grpSpLocks/>
          </p:cNvGrpSpPr>
          <p:nvPr/>
        </p:nvGrpSpPr>
        <p:grpSpPr bwMode="gray">
          <a:xfrm rot="5400000">
            <a:off x="320040" y="5038344"/>
            <a:ext cx="1069848" cy="996696"/>
            <a:chOff x="42" y="4085"/>
            <a:chExt cx="224" cy="224"/>
          </a:xfrm>
          <a:solidFill>
            <a:schemeClr val="bg2">
              <a:alpha val="70000"/>
            </a:schemeClr>
          </a:solidFill>
        </p:grpSpPr>
        <p:sp>
          <p:nvSpPr>
            <p:cNvPr id="22" name="Freeform 278"/>
            <p:cNvSpPr>
              <a:spLocks/>
            </p:cNvSpPr>
            <p:nvPr userDrawn="1"/>
          </p:nvSpPr>
          <p:spPr bwMode="gray">
            <a:xfrm>
              <a:off x="89" y="4127"/>
              <a:ext cx="136" cy="142"/>
            </a:xfrm>
            <a:custGeom>
              <a:avLst/>
              <a:gdLst/>
              <a:ahLst/>
              <a:cxnLst>
                <a:cxn ang="0">
                  <a:pos x="226" y="24"/>
                </a:cxn>
                <a:cxn ang="0">
                  <a:pos x="7" y="311"/>
                </a:cxn>
                <a:cxn ang="0">
                  <a:pos x="30" y="389"/>
                </a:cxn>
                <a:cxn ang="0">
                  <a:pos x="124" y="402"/>
                </a:cxn>
                <a:cxn ang="0">
                  <a:pos x="193" y="317"/>
                </a:cxn>
                <a:cxn ang="0">
                  <a:pos x="193" y="524"/>
                </a:cxn>
                <a:cxn ang="0">
                  <a:pos x="276" y="585"/>
                </a:cxn>
                <a:cxn ang="0">
                  <a:pos x="363" y="522"/>
                </a:cxn>
                <a:cxn ang="0">
                  <a:pos x="363" y="305"/>
                </a:cxn>
                <a:cxn ang="0">
                  <a:pos x="447" y="405"/>
                </a:cxn>
                <a:cxn ang="0">
                  <a:pos x="534" y="398"/>
                </a:cxn>
                <a:cxn ang="0">
                  <a:pos x="562" y="320"/>
                </a:cxn>
                <a:cxn ang="0">
                  <a:pos x="331" y="17"/>
                </a:cxn>
                <a:cxn ang="0">
                  <a:pos x="280" y="2"/>
                </a:cxn>
                <a:cxn ang="0">
                  <a:pos x="226" y="24"/>
                </a:cxn>
              </a:cxnLst>
              <a:rect l="0" t="0" r="r" b="b"/>
              <a:pathLst>
                <a:path w="562" h="587">
                  <a:moveTo>
                    <a:pt x="226" y="24"/>
                  </a:moveTo>
                  <a:cubicBezTo>
                    <a:pt x="181" y="76"/>
                    <a:pt x="40" y="250"/>
                    <a:pt x="7" y="311"/>
                  </a:cubicBezTo>
                  <a:cubicBezTo>
                    <a:pt x="0" y="350"/>
                    <a:pt x="11" y="361"/>
                    <a:pt x="30" y="389"/>
                  </a:cubicBezTo>
                  <a:cubicBezTo>
                    <a:pt x="49" y="417"/>
                    <a:pt x="87" y="422"/>
                    <a:pt x="124" y="402"/>
                  </a:cubicBezTo>
                  <a:lnTo>
                    <a:pt x="193" y="317"/>
                  </a:lnTo>
                  <a:lnTo>
                    <a:pt x="193" y="524"/>
                  </a:lnTo>
                  <a:cubicBezTo>
                    <a:pt x="207" y="569"/>
                    <a:pt x="248" y="585"/>
                    <a:pt x="276" y="585"/>
                  </a:cubicBezTo>
                  <a:cubicBezTo>
                    <a:pt x="315" y="587"/>
                    <a:pt x="350" y="568"/>
                    <a:pt x="363" y="522"/>
                  </a:cubicBezTo>
                  <a:lnTo>
                    <a:pt x="363" y="305"/>
                  </a:lnTo>
                  <a:lnTo>
                    <a:pt x="447" y="405"/>
                  </a:lnTo>
                  <a:cubicBezTo>
                    <a:pt x="475" y="420"/>
                    <a:pt x="515" y="412"/>
                    <a:pt x="534" y="398"/>
                  </a:cubicBezTo>
                  <a:cubicBezTo>
                    <a:pt x="553" y="384"/>
                    <a:pt x="562" y="357"/>
                    <a:pt x="562" y="320"/>
                  </a:cubicBezTo>
                  <a:cubicBezTo>
                    <a:pt x="446" y="168"/>
                    <a:pt x="331" y="17"/>
                    <a:pt x="331" y="17"/>
                  </a:cubicBezTo>
                  <a:cubicBezTo>
                    <a:pt x="303" y="0"/>
                    <a:pt x="296" y="2"/>
                    <a:pt x="280" y="2"/>
                  </a:cubicBezTo>
                  <a:cubicBezTo>
                    <a:pt x="264" y="2"/>
                    <a:pt x="247" y="6"/>
                    <a:pt x="226" y="24"/>
                  </a:cubicBezTo>
                  <a:close/>
                </a:path>
              </a:pathLst>
            </a:custGeom>
            <a:grpFill/>
            <a:ln w="9525" cap="flat" cmpd="sng">
              <a:noFill/>
              <a:prstDash val="solid"/>
              <a:round/>
              <a:headEnd/>
              <a:tailEnd/>
            </a:ln>
            <a:effectLst/>
          </p:spPr>
          <p:txBody>
            <a:bodyPr/>
            <a:lstStyle/>
            <a:p>
              <a:endParaRPr lang="en-US"/>
            </a:p>
          </p:txBody>
        </p:sp>
        <p:sp>
          <p:nvSpPr>
            <p:cNvPr id="23" name="AutoShape 279"/>
            <p:cNvSpPr>
              <a:spLocks noChangeArrowheads="1"/>
            </p:cNvSpPr>
            <p:nvPr userDrawn="1"/>
          </p:nvSpPr>
          <p:spPr bwMode="gray">
            <a:xfrm>
              <a:off x="42" y="4085"/>
              <a:ext cx="224" cy="224"/>
            </a:xfrm>
            <a:custGeom>
              <a:avLst/>
              <a:gdLst>
                <a:gd name="G0" fmla="+- 2121 0 0"/>
                <a:gd name="G1" fmla="+- 21600 0 2121"/>
                <a:gd name="G2" fmla="+- 21600 0 21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grpFill/>
            <a:ln w="9525" algn="ctr">
              <a:noFill/>
              <a:round/>
              <a:headEnd/>
              <a:tailEnd/>
            </a:ln>
            <a:effectLst/>
          </p:spPr>
          <p:txBody>
            <a:bodyPr wrap="none" anchor="ctr"/>
            <a:lstStyle/>
            <a:p>
              <a:endParaRPr lang="en-US"/>
            </a:p>
          </p:txBody>
        </p:sp>
      </p:grpSp>
      <p:sp>
        <p:nvSpPr>
          <p:cNvPr id="2" name="Title 1"/>
          <p:cNvSpPr>
            <a:spLocks noGrp="1"/>
          </p:cNvSpPr>
          <p:nvPr>
            <p:ph type="title"/>
          </p:nvPr>
        </p:nvSpPr>
        <p:spPr>
          <a:xfrm>
            <a:off x="1499616" y="4855464"/>
            <a:ext cx="6986016" cy="1362075"/>
          </a:xfrm>
        </p:spPr>
        <p:txBody>
          <a:bodyPr anchor="ctr"/>
          <a:lstStyle>
            <a:lvl1pPr algn="l">
              <a:defRPr sz="4000" b="1" cap="all"/>
            </a:lvl1pPr>
          </a:lstStyle>
          <a:p>
            <a:r>
              <a:rPr lang="ko-KR" altLang="en-US" smtClean="0"/>
              <a:t>마스터 제목 스타일 편집</a:t>
            </a:r>
            <a:endParaRPr lang="en-US"/>
          </a:p>
        </p:txBody>
      </p:sp>
    </p:spTree>
    <p:extLst>
      <p:ext uri="{BB962C8B-B14F-4D97-AF65-F5344CB8AC3E}">
        <p14:creationId xmlns:p14="http://schemas.microsoft.com/office/powerpoint/2010/main" val="21666061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콘텐츠 2개">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02920" y="1600199"/>
            <a:ext cx="3858768"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Content Placeholder 3"/>
          <p:cNvSpPr>
            <a:spLocks noGrp="1"/>
          </p:cNvSpPr>
          <p:nvPr>
            <p:ph sz="half" idx="2"/>
          </p:nvPr>
        </p:nvSpPr>
        <p:spPr>
          <a:xfrm>
            <a:off x="4498848" y="1600199"/>
            <a:ext cx="3858768" cy="45262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Date Placeholder 4"/>
          <p:cNvSpPr>
            <a:spLocks noGrp="1"/>
          </p:cNvSpPr>
          <p:nvPr>
            <p:ph type="dt" sz="half" idx="10"/>
          </p:nvPr>
        </p:nvSpPr>
        <p:spPr/>
        <p:txBody>
          <a:bodyPr/>
          <a:lstStyle/>
          <a:p>
            <a:fld id="{1C203123-E138-4A55-B8A0-015B8266EFB6}" type="datetimeFigureOut">
              <a:rPr lang="ko-KR" altLang="en-US" smtClean="0"/>
              <a:pPr/>
              <a:t>2014-05-26</a:t>
            </a:fld>
            <a:endParaRPr lang="ko-KR" altLang="en-US" dirty="0"/>
          </a:p>
        </p:txBody>
      </p:sp>
      <p:sp>
        <p:nvSpPr>
          <p:cNvPr id="6" name="Footer Placeholder 5"/>
          <p:cNvSpPr>
            <a:spLocks noGrp="1"/>
          </p:cNvSpPr>
          <p:nvPr>
            <p:ph type="ftr" sz="quarter" idx="11"/>
          </p:nvPr>
        </p:nvSpPr>
        <p:spPr/>
        <p:txBody>
          <a:bodyPr/>
          <a:lstStyle/>
          <a:p>
            <a:endParaRPr lang="ko-KR" altLang="en-US" dirty="0"/>
          </a:p>
        </p:txBody>
      </p:sp>
      <p:sp>
        <p:nvSpPr>
          <p:cNvPr id="8" name="Rectangle 7"/>
          <p:cNvSpPr/>
          <p:nvPr/>
        </p:nvSpPr>
        <p:spPr bwMode="gray">
          <a:xfrm>
            <a:off x="8604504" y="0"/>
            <a:ext cx="5394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gray">
          <a:xfrm>
            <a:off x="8595360" y="0"/>
            <a:ext cx="39319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9"/>
          <p:cNvGrpSpPr/>
          <p:nvPr/>
        </p:nvGrpSpPr>
        <p:grpSpPr bwMode="gray">
          <a:xfrm>
            <a:off x="8019288" y="246888"/>
            <a:ext cx="1069848" cy="490035"/>
            <a:chOff x="8019288" y="246888"/>
            <a:chExt cx="1069848" cy="490035"/>
          </a:xfrm>
        </p:grpSpPr>
        <p:sp>
          <p:nvSpPr>
            <p:cNvPr id="11" name="Freeform 10"/>
            <p:cNvSpPr/>
            <p:nvPr userDrawn="1"/>
          </p:nvSpPr>
          <p:spPr bwMode="gray">
            <a:xfrm rot="4680000">
              <a:off x="8513063" y="174567"/>
              <a:ext cx="137160" cy="987552"/>
            </a:xfrm>
            <a:custGeom>
              <a:avLst/>
              <a:gdLst>
                <a:gd name="connsiteX0" fmla="*/ 0 w 210312"/>
                <a:gd name="connsiteY0" fmla="*/ 0 h 4233101"/>
                <a:gd name="connsiteX1" fmla="*/ 210312 w 210312"/>
                <a:gd name="connsiteY1" fmla="*/ 0 h 4233101"/>
                <a:gd name="connsiteX2" fmla="*/ 210312 w 210312"/>
                <a:gd name="connsiteY2" fmla="*/ 4233101 h 4233101"/>
                <a:gd name="connsiteX3" fmla="*/ 0 w 210312"/>
                <a:gd name="connsiteY3" fmla="*/ 4233101 h 4233101"/>
                <a:gd name="connsiteX4" fmla="*/ 0 w 210312"/>
                <a:gd name="connsiteY4" fmla="*/ 0 h 4233101"/>
                <a:gd name="connsiteX0" fmla="*/ 0 w 210312"/>
                <a:gd name="connsiteY0" fmla="*/ 0 h 4233101"/>
                <a:gd name="connsiteX1" fmla="*/ 210312 w 210312"/>
                <a:gd name="connsiteY1" fmla="*/ 0 h 4233101"/>
                <a:gd name="connsiteX2" fmla="*/ 0 w 210312"/>
                <a:gd name="connsiteY2" fmla="*/ 4233101 h 4233101"/>
                <a:gd name="connsiteX3" fmla="*/ 0 w 210312"/>
                <a:gd name="connsiteY3" fmla="*/ 0 h 4233101"/>
                <a:gd name="connsiteX0" fmla="*/ 0 w 91050"/>
                <a:gd name="connsiteY0" fmla="*/ 27578 h 4260679"/>
                <a:gd name="connsiteX1" fmla="*/ 91050 w 91050"/>
                <a:gd name="connsiteY1" fmla="*/ 0 h 4260679"/>
                <a:gd name="connsiteX2" fmla="*/ 0 w 91050"/>
                <a:gd name="connsiteY2" fmla="*/ 4260679 h 4260679"/>
                <a:gd name="connsiteX3" fmla="*/ 0 w 91050"/>
                <a:gd name="connsiteY3" fmla="*/ 27578 h 4260679"/>
                <a:gd name="connsiteX0" fmla="*/ 0 w 91050"/>
                <a:gd name="connsiteY0" fmla="*/ 27578 h 4260679"/>
                <a:gd name="connsiteX1" fmla="*/ 91050 w 91050"/>
                <a:gd name="connsiteY1" fmla="*/ 0 h 4260679"/>
                <a:gd name="connsiteX2" fmla="*/ 0 w 91050"/>
                <a:gd name="connsiteY2" fmla="*/ 4260679 h 4260679"/>
                <a:gd name="connsiteX3" fmla="*/ 0 w 91050"/>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25745 w 97753"/>
                <a:gd name="connsiteY0" fmla="*/ 1 h 4233102"/>
                <a:gd name="connsiteX1" fmla="*/ 97753 w 97753"/>
                <a:gd name="connsiteY1" fmla="*/ 61420 h 4233102"/>
                <a:gd name="connsiteX2" fmla="*/ 25745 w 97753"/>
                <a:gd name="connsiteY2" fmla="*/ 4233102 h 4233102"/>
                <a:gd name="connsiteX3" fmla="*/ 25745 w 97753"/>
                <a:gd name="connsiteY3" fmla="*/ 1 h 4233102"/>
                <a:gd name="connsiteX0" fmla="*/ 24478 w 97753"/>
                <a:gd name="connsiteY0" fmla="*/ 8201 h 4241302"/>
                <a:gd name="connsiteX1" fmla="*/ 97753 w 97753"/>
                <a:gd name="connsiteY1" fmla="*/ 0 h 4241302"/>
                <a:gd name="connsiteX2" fmla="*/ 24478 w 97753"/>
                <a:gd name="connsiteY2" fmla="*/ 4241302 h 4241302"/>
                <a:gd name="connsiteX3" fmla="*/ 24478 w 97753"/>
                <a:gd name="connsiteY3" fmla="*/ 8201 h 4241302"/>
                <a:gd name="connsiteX0" fmla="*/ 24478 w 97753"/>
                <a:gd name="connsiteY0" fmla="*/ 8201 h 4241302"/>
                <a:gd name="connsiteX1" fmla="*/ 97753 w 97753"/>
                <a:gd name="connsiteY1" fmla="*/ 0 h 4241302"/>
                <a:gd name="connsiteX2" fmla="*/ 24478 w 97753"/>
                <a:gd name="connsiteY2" fmla="*/ 4241302 h 4241302"/>
                <a:gd name="connsiteX3" fmla="*/ 24478 w 97753"/>
                <a:gd name="connsiteY3" fmla="*/ 8201 h 4241302"/>
                <a:gd name="connsiteX0" fmla="*/ 14176 w 87451"/>
                <a:gd name="connsiteY0" fmla="*/ 8201 h 4241302"/>
                <a:gd name="connsiteX1" fmla="*/ 87451 w 87451"/>
                <a:gd name="connsiteY1" fmla="*/ 0 h 4241302"/>
                <a:gd name="connsiteX2" fmla="*/ 14176 w 87451"/>
                <a:gd name="connsiteY2" fmla="*/ 4241302 h 4241302"/>
                <a:gd name="connsiteX3" fmla="*/ 14176 w 87451"/>
                <a:gd name="connsiteY3" fmla="*/ 8201 h 4241302"/>
                <a:gd name="connsiteX0" fmla="*/ 14176 w 87451"/>
                <a:gd name="connsiteY0" fmla="*/ 8201 h 4001504"/>
                <a:gd name="connsiteX1" fmla="*/ 87451 w 87451"/>
                <a:gd name="connsiteY1" fmla="*/ 0 h 4001504"/>
                <a:gd name="connsiteX2" fmla="*/ 18941 w 87451"/>
                <a:gd name="connsiteY2" fmla="*/ 4001504 h 4001504"/>
                <a:gd name="connsiteX3" fmla="*/ 14176 w 87451"/>
                <a:gd name="connsiteY3" fmla="*/ 8201 h 4001504"/>
                <a:gd name="connsiteX0" fmla="*/ 14176 w 87451"/>
                <a:gd name="connsiteY0" fmla="*/ 8201 h 3875955"/>
                <a:gd name="connsiteX1" fmla="*/ 87451 w 87451"/>
                <a:gd name="connsiteY1" fmla="*/ 0 h 3875955"/>
                <a:gd name="connsiteX2" fmla="*/ 7278 w 87451"/>
                <a:gd name="connsiteY2" fmla="*/ 3875955 h 3875955"/>
                <a:gd name="connsiteX3" fmla="*/ 14176 w 87451"/>
                <a:gd name="connsiteY3" fmla="*/ 8201 h 3875955"/>
                <a:gd name="connsiteX0" fmla="*/ 14176 w 87451"/>
                <a:gd name="connsiteY0" fmla="*/ 8201 h 3961135"/>
                <a:gd name="connsiteX1" fmla="*/ 87451 w 87451"/>
                <a:gd name="connsiteY1" fmla="*/ 0 h 3961135"/>
                <a:gd name="connsiteX2" fmla="*/ 16239 w 87451"/>
                <a:gd name="connsiteY2" fmla="*/ 3961135 h 3961135"/>
                <a:gd name="connsiteX3" fmla="*/ 14176 w 87451"/>
                <a:gd name="connsiteY3" fmla="*/ 8201 h 3961135"/>
              </a:gdLst>
              <a:ahLst/>
              <a:cxnLst>
                <a:cxn ang="0">
                  <a:pos x="connsiteX0" y="connsiteY0"/>
                </a:cxn>
                <a:cxn ang="0">
                  <a:pos x="connsiteX1" y="connsiteY1"/>
                </a:cxn>
                <a:cxn ang="0">
                  <a:pos x="connsiteX2" y="connsiteY2"/>
                </a:cxn>
                <a:cxn ang="0">
                  <a:pos x="connsiteX3" y="connsiteY3"/>
                </a:cxn>
              </a:cxnLst>
              <a:rect l="l" t="t" r="r" b="b"/>
              <a:pathLst>
                <a:path w="87451" h="3961135">
                  <a:moveTo>
                    <a:pt x="14176" y="8201"/>
                  </a:moveTo>
                  <a:lnTo>
                    <a:pt x="87451" y="0"/>
                  </a:lnTo>
                  <a:cubicBezTo>
                    <a:pt x="0" y="2301293"/>
                    <a:pt x="31791" y="2848354"/>
                    <a:pt x="16239" y="3961135"/>
                  </a:cubicBezTo>
                  <a:cubicBezTo>
                    <a:pt x="14651" y="2630034"/>
                    <a:pt x="15764" y="1339302"/>
                    <a:pt x="14176" y="8201"/>
                  </a:cubicBezTo>
                  <a:close/>
                </a:path>
              </a:pathLst>
            </a:custGeom>
            <a:gradFill flip="none" rotWithShape="1">
              <a:gsLst>
                <a:gs pos="0">
                  <a:schemeClr val="bg1">
                    <a:lumMod val="50000"/>
                  </a:schemeClr>
                </a:gs>
                <a:gs pos="100000">
                  <a:schemeClr val="bg1">
                    <a:lumMod val="50000"/>
                    <a:alpha val="56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bwMode="gray">
            <a:xfrm rot="4680000">
              <a:off x="8750808" y="210312"/>
              <a:ext cx="301752" cy="374904"/>
            </a:xfrm>
            <a:prstGeom prst="rect">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bwMode="gray">
            <a:xfrm rot="4680000">
              <a:off x="8220456" y="155448"/>
              <a:ext cx="301752" cy="70408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4" name="Straight Connector 13"/>
          <p:cNvCxnSpPr/>
          <p:nvPr/>
        </p:nvCxnSpPr>
        <p:spPr bwMode="gray">
          <a:xfrm>
            <a:off x="0" y="1316736"/>
            <a:ext cx="8577072"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31805581-1AC2-4C7E-A2AC-B5A4B8DD711E}" type="slidenum">
              <a:rPr lang="ko-KR" altLang="en-US" smtClean="0"/>
              <a:pPr/>
              <a:t>‹#›</a:t>
            </a:fld>
            <a:endParaRPr lang="ko-KR" altLang="en-US" dirty="0"/>
          </a:p>
        </p:txBody>
      </p:sp>
      <p:sp>
        <p:nvSpPr>
          <p:cNvPr id="15" name="Title 14"/>
          <p:cNvSpPr>
            <a:spLocks noGrp="1"/>
          </p:cNvSpPr>
          <p:nvPr>
            <p:ph type="title"/>
          </p:nvPr>
        </p:nvSpPr>
        <p:spPr>
          <a:xfrm>
            <a:off x="457200" y="152400"/>
            <a:ext cx="8229600" cy="1143000"/>
          </a:xfrm>
        </p:spPr>
        <p:txBody>
          <a:bodyPr/>
          <a:lstStyle/>
          <a:p>
            <a:r>
              <a:rPr lang="ko-KR" altLang="en-US" smtClean="0"/>
              <a:t>마스터 제목 스타일 편집</a:t>
            </a:r>
            <a:endParaRPr lang="en-US"/>
          </a:p>
        </p:txBody>
      </p:sp>
    </p:spTree>
    <p:extLst>
      <p:ext uri="{BB962C8B-B14F-4D97-AF65-F5344CB8AC3E}">
        <p14:creationId xmlns:p14="http://schemas.microsoft.com/office/powerpoint/2010/main" val="168927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비교">
    <p:spTree>
      <p:nvGrpSpPr>
        <p:cNvPr id="1" name=""/>
        <p:cNvGrpSpPr/>
        <p:nvPr/>
      </p:nvGrpSpPr>
      <p:grpSpPr>
        <a:xfrm>
          <a:off x="0" y="0"/>
          <a:ext cx="0" cy="0"/>
          <a:chOff x="0" y="0"/>
          <a:chExt cx="0" cy="0"/>
        </a:xfrm>
      </p:grpSpPr>
      <p:sp>
        <p:nvSpPr>
          <p:cNvPr id="10" name="Rectangle 9"/>
          <p:cNvSpPr/>
          <p:nvPr/>
        </p:nvSpPr>
        <p:spPr bwMode="gray">
          <a:xfrm>
            <a:off x="0" y="0"/>
            <a:ext cx="9144000" cy="1143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29768" y="1535113"/>
            <a:ext cx="3931920" cy="639762"/>
          </a:xfrm>
          <a:solidFill>
            <a:srgbClr val="77933C">
              <a:alpha val="20000"/>
            </a:srgbClr>
          </a:solidFill>
          <a:ln>
            <a:solidFill>
              <a:schemeClr val="accent3">
                <a:lumMod val="60000"/>
                <a:lumOff val="40000"/>
              </a:schemeClr>
            </a:solidFill>
          </a:ln>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429768" y="2267712"/>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5" name="Text Placeholder 4"/>
          <p:cNvSpPr>
            <a:spLocks noGrp="1"/>
          </p:cNvSpPr>
          <p:nvPr>
            <p:ph type="body" sz="quarter" idx="3"/>
          </p:nvPr>
        </p:nvSpPr>
        <p:spPr>
          <a:xfrm>
            <a:off x="4782312" y="1535113"/>
            <a:ext cx="3931920" cy="639762"/>
          </a:xfrm>
          <a:solidFill>
            <a:srgbClr val="E46C0A">
              <a:alpha val="20000"/>
            </a:srgbClr>
          </a:solidFill>
          <a:ln>
            <a:solidFill>
              <a:schemeClr val="accent6">
                <a:lumMod val="60000"/>
                <a:lumOff val="40000"/>
              </a:schemeClr>
            </a:solidFill>
          </a:ln>
        </p:spPr>
        <p:txBody>
          <a:bodyPr anchor="ctr"/>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782312" y="2267712"/>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7" name="Date Placeholder 6"/>
          <p:cNvSpPr>
            <a:spLocks noGrp="1"/>
          </p:cNvSpPr>
          <p:nvPr>
            <p:ph type="dt" sz="half" idx="10"/>
          </p:nvPr>
        </p:nvSpPr>
        <p:spPr/>
        <p:txBody>
          <a:bodyPr/>
          <a:lstStyle/>
          <a:p>
            <a:fld id="{1C203123-E138-4A55-B8A0-015B8266EFB6}" type="datetimeFigureOut">
              <a:rPr lang="ko-KR" altLang="en-US" smtClean="0"/>
              <a:pPr/>
              <a:t>2014-05-26</a:t>
            </a:fld>
            <a:endParaRPr lang="ko-KR" altLang="en-US" dirty="0"/>
          </a:p>
        </p:txBody>
      </p:sp>
      <p:sp>
        <p:nvSpPr>
          <p:cNvPr id="8" name="Footer Placeholder 7"/>
          <p:cNvSpPr>
            <a:spLocks noGrp="1"/>
          </p:cNvSpPr>
          <p:nvPr>
            <p:ph type="ftr" sz="quarter" idx="11"/>
          </p:nvPr>
        </p:nvSpPr>
        <p:spPr/>
        <p:txBody>
          <a:bodyPr/>
          <a:lstStyle/>
          <a:p>
            <a:endParaRPr lang="ko-KR" altLang="en-US" dirty="0"/>
          </a:p>
        </p:txBody>
      </p:sp>
      <p:sp>
        <p:nvSpPr>
          <p:cNvPr id="9" name="Slide Number Placeholder 8"/>
          <p:cNvSpPr>
            <a:spLocks noGrp="1"/>
          </p:cNvSpPr>
          <p:nvPr>
            <p:ph type="sldNum" sz="quarter" idx="12"/>
          </p:nvPr>
        </p:nvSpPr>
        <p:spPr/>
        <p:txBody>
          <a:bodyPr/>
          <a:lstStyle/>
          <a:p>
            <a:fld id="{31805581-1AC2-4C7E-A2AC-B5A4B8DD711E}" type="slidenum">
              <a:rPr lang="ko-KR" altLang="en-US" smtClean="0"/>
              <a:pPr/>
              <a:t>‹#›</a:t>
            </a:fld>
            <a:endParaRPr lang="ko-KR" altLang="en-US" dirty="0"/>
          </a:p>
        </p:txBody>
      </p:sp>
      <p:grpSp>
        <p:nvGrpSpPr>
          <p:cNvPr id="2" name="Group 10"/>
          <p:cNvGrpSpPr/>
          <p:nvPr/>
        </p:nvGrpSpPr>
        <p:grpSpPr bwMode="gray">
          <a:xfrm>
            <a:off x="0" y="1143000"/>
            <a:ext cx="9144000" cy="120460"/>
            <a:chOff x="0" y="1810512"/>
            <a:chExt cx="9144000" cy="120460"/>
          </a:xfrm>
        </p:grpSpPr>
        <p:cxnSp>
          <p:nvCxnSpPr>
            <p:cNvPr id="12" name="Straight Connector 11"/>
            <p:cNvCxnSpPr/>
            <p:nvPr userDrawn="1"/>
          </p:nvCxnSpPr>
          <p:spPr bwMode="gray">
            <a:xfrm>
              <a:off x="0" y="1810512"/>
              <a:ext cx="9144000"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gray">
            <a:xfrm>
              <a:off x="0" y="1865376"/>
              <a:ext cx="9144000"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gray">
            <a:xfrm>
              <a:off x="0" y="1929384"/>
              <a:ext cx="9144000" cy="1588"/>
            </a:xfrm>
            <a:prstGeom prst="line">
              <a:avLst/>
            </a:prstGeom>
            <a:ln w="9525">
              <a:solidFill>
                <a:schemeClr val="bg2">
                  <a:lumMod val="75000"/>
                </a:schemeClr>
              </a:solidFill>
            </a:ln>
            <a:effectLst>
              <a:outerShdw dist="25400" dir="5400000" algn="ctr" rotWithShape="0">
                <a:srgbClr val="000000">
                  <a:alpha val="22000"/>
                </a:srgbClr>
              </a:outerShdw>
            </a:effectLst>
          </p:spPr>
          <p:style>
            <a:lnRef idx="1">
              <a:schemeClr val="accent1"/>
            </a:lnRef>
            <a:fillRef idx="0">
              <a:schemeClr val="accent1"/>
            </a:fillRef>
            <a:effectRef idx="0">
              <a:schemeClr val="accent1"/>
            </a:effectRef>
            <a:fontRef idx="minor">
              <a:schemeClr val="tx1"/>
            </a:fontRef>
          </p:style>
        </p:cxnSp>
      </p:grpSp>
      <p:grpSp>
        <p:nvGrpSpPr>
          <p:cNvPr id="11" name="Group 277"/>
          <p:cNvGrpSpPr>
            <a:grpSpLocks/>
          </p:cNvGrpSpPr>
          <p:nvPr/>
        </p:nvGrpSpPr>
        <p:grpSpPr bwMode="gray">
          <a:xfrm rot="5400000">
            <a:off x="246888" y="182880"/>
            <a:ext cx="932688" cy="859536"/>
            <a:chOff x="42" y="4085"/>
            <a:chExt cx="224" cy="224"/>
          </a:xfrm>
          <a:solidFill>
            <a:schemeClr val="bg2">
              <a:alpha val="70000"/>
            </a:schemeClr>
          </a:solidFill>
        </p:grpSpPr>
        <p:sp>
          <p:nvSpPr>
            <p:cNvPr id="16" name="Freeform 278"/>
            <p:cNvSpPr>
              <a:spLocks/>
            </p:cNvSpPr>
            <p:nvPr userDrawn="1"/>
          </p:nvSpPr>
          <p:spPr bwMode="gray">
            <a:xfrm>
              <a:off x="89" y="4127"/>
              <a:ext cx="136" cy="142"/>
            </a:xfrm>
            <a:custGeom>
              <a:avLst/>
              <a:gdLst/>
              <a:ahLst/>
              <a:cxnLst>
                <a:cxn ang="0">
                  <a:pos x="226" y="24"/>
                </a:cxn>
                <a:cxn ang="0">
                  <a:pos x="7" y="311"/>
                </a:cxn>
                <a:cxn ang="0">
                  <a:pos x="30" y="389"/>
                </a:cxn>
                <a:cxn ang="0">
                  <a:pos x="124" y="402"/>
                </a:cxn>
                <a:cxn ang="0">
                  <a:pos x="193" y="317"/>
                </a:cxn>
                <a:cxn ang="0">
                  <a:pos x="193" y="524"/>
                </a:cxn>
                <a:cxn ang="0">
                  <a:pos x="276" y="585"/>
                </a:cxn>
                <a:cxn ang="0">
                  <a:pos x="363" y="522"/>
                </a:cxn>
                <a:cxn ang="0">
                  <a:pos x="363" y="305"/>
                </a:cxn>
                <a:cxn ang="0">
                  <a:pos x="447" y="405"/>
                </a:cxn>
                <a:cxn ang="0">
                  <a:pos x="534" y="398"/>
                </a:cxn>
                <a:cxn ang="0">
                  <a:pos x="562" y="320"/>
                </a:cxn>
                <a:cxn ang="0">
                  <a:pos x="331" y="17"/>
                </a:cxn>
                <a:cxn ang="0">
                  <a:pos x="280" y="2"/>
                </a:cxn>
                <a:cxn ang="0">
                  <a:pos x="226" y="24"/>
                </a:cxn>
              </a:cxnLst>
              <a:rect l="0" t="0" r="r" b="b"/>
              <a:pathLst>
                <a:path w="562" h="587">
                  <a:moveTo>
                    <a:pt x="226" y="24"/>
                  </a:moveTo>
                  <a:cubicBezTo>
                    <a:pt x="181" y="76"/>
                    <a:pt x="40" y="250"/>
                    <a:pt x="7" y="311"/>
                  </a:cubicBezTo>
                  <a:cubicBezTo>
                    <a:pt x="0" y="350"/>
                    <a:pt x="11" y="361"/>
                    <a:pt x="30" y="389"/>
                  </a:cubicBezTo>
                  <a:cubicBezTo>
                    <a:pt x="49" y="417"/>
                    <a:pt x="87" y="422"/>
                    <a:pt x="124" y="402"/>
                  </a:cubicBezTo>
                  <a:lnTo>
                    <a:pt x="193" y="317"/>
                  </a:lnTo>
                  <a:lnTo>
                    <a:pt x="193" y="524"/>
                  </a:lnTo>
                  <a:cubicBezTo>
                    <a:pt x="207" y="569"/>
                    <a:pt x="248" y="585"/>
                    <a:pt x="276" y="585"/>
                  </a:cubicBezTo>
                  <a:cubicBezTo>
                    <a:pt x="315" y="587"/>
                    <a:pt x="350" y="568"/>
                    <a:pt x="363" y="522"/>
                  </a:cubicBezTo>
                  <a:lnTo>
                    <a:pt x="363" y="305"/>
                  </a:lnTo>
                  <a:lnTo>
                    <a:pt x="447" y="405"/>
                  </a:lnTo>
                  <a:cubicBezTo>
                    <a:pt x="475" y="420"/>
                    <a:pt x="515" y="412"/>
                    <a:pt x="534" y="398"/>
                  </a:cubicBezTo>
                  <a:cubicBezTo>
                    <a:pt x="553" y="384"/>
                    <a:pt x="562" y="357"/>
                    <a:pt x="562" y="320"/>
                  </a:cubicBezTo>
                  <a:cubicBezTo>
                    <a:pt x="446" y="168"/>
                    <a:pt x="331" y="17"/>
                    <a:pt x="331" y="17"/>
                  </a:cubicBezTo>
                  <a:cubicBezTo>
                    <a:pt x="303" y="0"/>
                    <a:pt x="296" y="2"/>
                    <a:pt x="280" y="2"/>
                  </a:cubicBezTo>
                  <a:cubicBezTo>
                    <a:pt x="264" y="2"/>
                    <a:pt x="247" y="6"/>
                    <a:pt x="226" y="24"/>
                  </a:cubicBezTo>
                  <a:close/>
                </a:path>
              </a:pathLst>
            </a:custGeom>
            <a:grpFill/>
            <a:ln w="9525" cap="flat" cmpd="sng">
              <a:noFill/>
              <a:prstDash val="solid"/>
              <a:round/>
              <a:headEnd/>
              <a:tailEnd/>
            </a:ln>
            <a:effectLst/>
          </p:spPr>
          <p:txBody>
            <a:bodyPr/>
            <a:lstStyle/>
            <a:p>
              <a:endParaRPr lang="en-US"/>
            </a:p>
          </p:txBody>
        </p:sp>
        <p:sp>
          <p:nvSpPr>
            <p:cNvPr id="17" name="AutoShape 279"/>
            <p:cNvSpPr>
              <a:spLocks noChangeArrowheads="1"/>
            </p:cNvSpPr>
            <p:nvPr userDrawn="1"/>
          </p:nvSpPr>
          <p:spPr bwMode="gray">
            <a:xfrm>
              <a:off x="42" y="4085"/>
              <a:ext cx="224" cy="224"/>
            </a:xfrm>
            <a:custGeom>
              <a:avLst/>
              <a:gdLst>
                <a:gd name="G0" fmla="+- 2121 0 0"/>
                <a:gd name="G1" fmla="+- 21600 0 2121"/>
                <a:gd name="G2" fmla="+- 21600 0 21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21" y="10800"/>
                  </a:moveTo>
                  <a:cubicBezTo>
                    <a:pt x="2121" y="15593"/>
                    <a:pt x="6007" y="19479"/>
                    <a:pt x="10800" y="19479"/>
                  </a:cubicBezTo>
                  <a:cubicBezTo>
                    <a:pt x="15593" y="19479"/>
                    <a:pt x="19479" y="15593"/>
                    <a:pt x="19479" y="10800"/>
                  </a:cubicBezTo>
                  <a:cubicBezTo>
                    <a:pt x="19479" y="6007"/>
                    <a:pt x="15593" y="2121"/>
                    <a:pt x="10800" y="2121"/>
                  </a:cubicBezTo>
                  <a:cubicBezTo>
                    <a:pt x="6007" y="2121"/>
                    <a:pt x="2121" y="6007"/>
                    <a:pt x="2121" y="10800"/>
                  </a:cubicBezTo>
                  <a:close/>
                </a:path>
              </a:pathLst>
            </a:custGeom>
            <a:grpFill/>
            <a:ln w="9525" algn="ctr">
              <a:noFill/>
              <a:round/>
              <a:headEnd/>
              <a:tailEnd/>
            </a:ln>
            <a:effectLst/>
          </p:spPr>
          <p:txBody>
            <a:bodyPr wrap="none" anchor="ctr"/>
            <a:lstStyle/>
            <a:p>
              <a:endParaRPr lang="en-US"/>
            </a:p>
          </p:txBody>
        </p:sp>
      </p:grpSp>
      <p:sp>
        <p:nvSpPr>
          <p:cNvPr id="18" name="Title 17"/>
          <p:cNvSpPr>
            <a:spLocks noGrp="1"/>
          </p:cNvSpPr>
          <p:nvPr>
            <p:ph type="title"/>
          </p:nvPr>
        </p:nvSpPr>
        <p:spPr>
          <a:xfrm>
            <a:off x="1069848" y="146304"/>
            <a:ext cx="6931152" cy="996696"/>
          </a:xfrm>
        </p:spPr>
        <p:txBody>
          <a:bodyPr/>
          <a:lstStyle/>
          <a:p>
            <a:r>
              <a:rPr lang="ko-KR" altLang="en-US" smtClean="0"/>
              <a:t>마스터 제목 스타일 편집</a:t>
            </a:r>
            <a:endParaRPr lang="en-US"/>
          </a:p>
        </p:txBody>
      </p:sp>
    </p:spTree>
    <p:extLst>
      <p:ext uri="{BB962C8B-B14F-4D97-AF65-F5344CB8AC3E}">
        <p14:creationId xmlns:p14="http://schemas.microsoft.com/office/powerpoint/2010/main" val="866930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Date Placeholder 2"/>
          <p:cNvSpPr>
            <a:spLocks noGrp="1"/>
          </p:cNvSpPr>
          <p:nvPr>
            <p:ph type="dt" sz="half" idx="10"/>
          </p:nvPr>
        </p:nvSpPr>
        <p:spPr/>
        <p:txBody>
          <a:bodyPr/>
          <a:lstStyle/>
          <a:p>
            <a:fld id="{1C203123-E138-4A55-B8A0-015B8266EFB6}" type="datetimeFigureOut">
              <a:rPr lang="ko-KR" altLang="en-US" smtClean="0"/>
              <a:pPr/>
              <a:t>2014-05-26</a:t>
            </a:fld>
            <a:endParaRPr lang="ko-KR" altLang="en-US" dirty="0"/>
          </a:p>
        </p:txBody>
      </p:sp>
      <p:sp>
        <p:nvSpPr>
          <p:cNvPr id="4" name="Footer Placeholder 3"/>
          <p:cNvSpPr>
            <a:spLocks noGrp="1"/>
          </p:cNvSpPr>
          <p:nvPr>
            <p:ph type="ftr" sz="quarter" idx="11"/>
          </p:nvPr>
        </p:nvSpPr>
        <p:spPr/>
        <p:txBody>
          <a:bodyPr/>
          <a:lstStyle/>
          <a:p>
            <a:endParaRPr lang="ko-KR" altLang="en-US" dirty="0"/>
          </a:p>
        </p:txBody>
      </p:sp>
      <p:sp>
        <p:nvSpPr>
          <p:cNvPr id="5" name="Slide Number Placeholder 4"/>
          <p:cNvSpPr>
            <a:spLocks noGrp="1"/>
          </p:cNvSpPr>
          <p:nvPr>
            <p:ph type="sldNum" sz="quarter" idx="12"/>
          </p:nvPr>
        </p:nvSpPr>
        <p:spPr/>
        <p:txBody>
          <a:bodyPr/>
          <a:lstStyle/>
          <a:p>
            <a:fld id="{31805581-1AC2-4C7E-A2AC-B5A4B8DD711E}" type="slidenum">
              <a:rPr lang="ko-KR" altLang="en-US" smtClean="0"/>
              <a:pPr/>
              <a:t>‹#›</a:t>
            </a:fld>
            <a:endParaRPr lang="ko-KR" altLang="en-US" dirty="0"/>
          </a:p>
        </p:txBody>
      </p:sp>
    </p:spTree>
    <p:extLst>
      <p:ext uri="{BB962C8B-B14F-4D97-AF65-F5344CB8AC3E}">
        <p14:creationId xmlns:p14="http://schemas.microsoft.com/office/powerpoint/2010/main" val="3611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203123-E138-4A55-B8A0-015B8266EFB6}" type="datetimeFigureOut">
              <a:rPr lang="ko-KR" altLang="en-US" smtClean="0"/>
              <a:pPr/>
              <a:t>2014-05-26</a:t>
            </a:fld>
            <a:endParaRPr lang="ko-KR" altLang="en-US" dirty="0"/>
          </a:p>
        </p:txBody>
      </p:sp>
      <p:sp>
        <p:nvSpPr>
          <p:cNvPr id="3" name="Footer Placeholder 2"/>
          <p:cNvSpPr>
            <a:spLocks noGrp="1"/>
          </p:cNvSpPr>
          <p:nvPr>
            <p:ph type="ftr" sz="quarter" idx="11"/>
          </p:nvPr>
        </p:nvSpPr>
        <p:spPr/>
        <p:txBody>
          <a:bodyPr/>
          <a:lstStyle/>
          <a:p>
            <a:endParaRPr lang="ko-KR" altLang="en-US" dirty="0"/>
          </a:p>
        </p:txBody>
      </p:sp>
      <p:sp>
        <p:nvSpPr>
          <p:cNvPr id="4" name="Slide Number Placeholder 3"/>
          <p:cNvSpPr>
            <a:spLocks noGrp="1"/>
          </p:cNvSpPr>
          <p:nvPr>
            <p:ph type="sldNum" sz="quarter" idx="12"/>
          </p:nvPr>
        </p:nvSpPr>
        <p:spPr/>
        <p:txBody>
          <a:bodyPr/>
          <a:lstStyle/>
          <a:p>
            <a:fld id="{31805581-1AC2-4C7E-A2AC-B5A4B8DD711E}" type="slidenum">
              <a:rPr lang="ko-KR" altLang="en-US" smtClean="0"/>
              <a:pPr/>
              <a:t>‹#›</a:t>
            </a:fld>
            <a:endParaRPr lang="ko-KR" altLang="en-US" dirty="0"/>
          </a:p>
        </p:txBody>
      </p:sp>
    </p:spTree>
    <p:extLst>
      <p:ext uri="{BB962C8B-B14F-4D97-AF65-F5344CB8AC3E}">
        <p14:creationId xmlns:p14="http://schemas.microsoft.com/office/powerpoint/2010/main" val="38036563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283464" y="356616"/>
            <a:ext cx="8147304" cy="713232"/>
          </a:xfrm>
        </p:spPr>
        <p:txBody>
          <a:bodyPr anchor="b"/>
          <a:lstStyle>
            <a:lvl1pPr algn="l">
              <a:defRPr sz="2000" b="1"/>
            </a:lvl1pPr>
          </a:lstStyle>
          <a:p>
            <a:r>
              <a:rPr lang="ko-KR" altLang="en-US" smtClean="0"/>
              <a:t>마스터 제목 스타일 편집</a:t>
            </a:r>
            <a:endParaRPr lang="en-US"/>
          </a:p>
        </p:txBody>
      </p:sp>
      <p:sp>
        <p:nvSpPr>
          <p:cNvPr id="3" name="Content Placeholder 2"/>
          <p:cNvSpPr>
            <a:spLocks noGrp="1"/>
          </p:cNvSpPr>
          <p:nvPr>
            <p:ph idx="1"/>
          </p:nvPr>
        </p:nvSpPr>
        <p:spPr>
          <a:xfrm>
            <a:off x="3401568" y="1216152"/>
            <a:ext cx="5029200" cy="50749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Text Placeholder 3"/>
          <p:cNvSpPr>
            <a:spLocks noGrp="1"/>
          </p:cNvSpPr>
          <p:nvPr>
            <p:ph type="body" sz="half" idx="2"/>
          </p:nvPr>
        </p:nvSpPr>
        <p:spPr>
          <a:xfrm>
            <a:off x="283464" y="1216152"/>
            <a:ext cx="3008313" cy="50749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Date Placeholder 4"/>
          <p:cNvSpPr>
            <a:spLocks noGrp="1"/>
          </p:cNvSpPr>
          <p:nvPr>
            <p:ph type="dt" sz="half" idx="10"/>
          </p:nvPr>
        </p:nvSpPr>
        <p:spPr/>
        <p:txBody>
          <a:bodyPr/>
          <a:lstStyle/>
          <a:p>
            <a:fld id="{1C203123-E138-4A55-B8A0-015B8266EFB6}" type="datetimeFigureOut">
              <a:rPr lang="ko-KR" altLang="en-US" smtClean="0"/>
              <a:pPr/>
              <a:t>2014-05-26</a:t>
            </a:fld>
            <a:endParaRPr lang="ko-KR" altLang="en-US" dirty="0"/>
          </a:p>
        </p:txBody>
      </p:sp>
      <p:sp>
        <p:nvSpPr>
          <p:cNvPr id="6" name="Footer Placeholder 5"/>
          <p:cNvSpPr>
            <a:spLocks noGrp="1"/>
          </p:cNvSpPr>
          <p:nvPr>
            <p:ph type="ftr" sz="quarter" idx="11"/>
          </p:nvPr>
        </p:nvSpPr>
        <p:spPr/>
        <p:txBody>
          <a:bodyPr/>
          <a:lstStyle/>
          <a:p>
            <a:endParaRPr lang="ko-KR" altLang="en-US" dirty="0"/>
          </a:p>
        </p:txBody>
      </p:sp>
      <p:sp>
        <p:nvSpPr>
          <p:cNvPr id="7" name="Slide Number Placeholder 6"/>
          <p:cNvSpPr>
            <a:spLocks noGrp="1"/>
          </p:cNvSpPr>
          <p:nvPr>
            <p:ph type="sldNum" sz="quarter" idx="12"/>
          </p:nvPr>
        </p:nvSpPr>
        <p:spPr/>
        <p:txBody>
          <a:bodyPr/>
          <a:lstStyle/>
          <a:p>
            <a:fld id="{31805581-1AC2-4C7E-A2AC-B5A4B8DD711E}" type="slidenum">
              <a:rPr lang="ko-KR" altLang="en-US" smtClean="0"/>
              <a:pPr/>
              <a:t>‹#›</a:t>
            </a:fld>
            <a:endParaRPr lang="ko-KR" altLang="en-US" dirty="0"/>
          </a:p>
        </p:txBody>
      </p:sp>
      <p:sp>
        <p:nvSpPr>
          <p:cNvPr id="8" name="Rectangle 7"/>
          <p:cNvSpPr/>
          <p:nvPr/>
        </p:nvSpPr>
        <p:spPr bwMode="gray">
          <a:xfrm>
            <a:off x="8604504" y="0"/>
            <a:ext cx="5394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bwMode="gray">
          <a:xfrm>
            <a:off x="8595360" y="0"/>
            <a:ext cx="39319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bwMode="gray">
          <a:xfrm>
            <a:off x="8019288" y="246888"/>
            <a:ext cx="1069848" cy="490035"/>
            <a:chOff x="8019288" y="246888"/>
            <a:chExt cx="1069848" cy="490035"/>
          </a:xfrm>
        </p:grpSpPr>
        <p:sp>
          <p:nvSpPr>
            <p:cNvPr id="11" name="Freeform 10"/>
            <p:cNvSpPr/>
            <p:nvPr userDrawn="1"/>
          </p:nvSpPr>
          <p:spPr bwMode="gray">
            <a:xfrm rot="4680000">
              <a:off x="8513063" y="174567"/>
              <a:ext cx="137160" cy="987552"/>
            </a:xfrm>
            <a:custGeom>
              <a:avLst/>
              <a:gdLst>
                <a:gd name="connsiteX0" fmla="*/ 0 w 210312"/>
                <a:gd name="connsiteY0" fmla="*/ 0 h 4233101"/>
                <a:gd name="connsiteX1" fmla="*/ 210312 w 210312"/>
                <a:gd name="connsiteY1" fmla="*/ 0 h 4233101"/>
                <a:gd name="connsiteX2" fmla="*/ 210312 w 210312"/>
                <a:gd name="connsiteY2" fmla="*/ 4233101 h 4233101"/>
                <a:gd name="connsiteX3" fmla="*/ 0 w 210312"/>
                <a:gd name="connsiteY3" fmla="*/ 4233101 h 4233101"/>
                <a:gd name="connsiteX4" fmla="*/ 0 w 210312"/>
                <a:gd name="connsiteY4" fmla="*/ 0 h 4233101"/>
                <a:gd name="connsiteX0" fmla="*/ 0 w 210312"/>
                <a:gd name="connsiteY0" fmla="*/ 0 h 4233101"/>
                <a:gd name="connsiteX1" fmla="*/ 210312 w 210312"/>
                <a:gd name="connsiteY1" fmla="*/ 0 h 4233101"/>
                <a:gd name="connsiteX2" fmla="*/ 0 w 210312"/>
                <a:gd name="connsiteY2" fmla="*/ 4233101 h 4233101"/>
                <a:gd name="connsiteX3" fmla="*/ 0 w 210312"/>
                <a:gd name="connsiteY3" fmla="*/ 0 h 4233101"/>
                <a:gd name="connsiteX0" fmla="*/ 0 w 91050"/>
                <a:gd name="connsiteY0" fmla="*/ 27578 h 4260679"/>
                <a:gd name="connsiteX1" fmla="*/ 91050 w 91050"/>
                <a:gd name="connsiteY1" fmla="*/ 0 h 4260679"/>
                <a:gd name="connsiteX2" fmla="*/ 0 w 91050"/>
                <a:gd name="connsiteY2" fmla="*/ 4260679 h 4260679"/>
                <a:gd name="connsiteX3" fmla="*/ 0 w 91050"/>
                <a:gd name="connsiteY3" fmla="*/ 27578 h 4260679"/>
                <a:gd name="connsiteX0" fmla="*/ 0 w 91050"/>
                <a:gd name="connsiteY0" fmla="*/ 27578 h 4260679"/>
                <a:gd name="connsiteX1" fmla="*/ 91050 w 91050"/>
                <a:gd name="connsiteY1" fmla="*/ 0 h 4260679"/>
                <a:gd name="connsiteX2" fmla="*/ 0 w 91050"/>
                <a:gd name="connsiteY2" fmla="*/ 4260679 h 4260679"/>
                <a:gd name="connsiteX3" fmla="*/ 0 w 91050"/>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25745 w 97753"/>
                <a:gd name="connsiteY0" fmla="*/ 1 h 4233102"/>
                <a:gd name="connsiteX1" fmla="*/ 97753 w 97753"/>
                <a:gd name="connsiteY1" fmla="*/ 61420 h 4233102"/>
                <a:gd name="connsiteX2" fmla="*/ 25745 w 97753"/>
                <a:gd name="connsiteY2" fmla="*/ 4233102 h 4233102"/>
                <a:gd name="connsiteX3" fmla="*/ 25745 w 97753"/>
                <a:gd name="connsiteY3" fmla="*/ 1 h 4233102"/>
                <a:gd name="connsiteX0" fmla="*/ 24478 w 97753"/>
                <a:gd name="connsiteY0" fmla="*/ 8201 h 4241302"/>
                <a:gd name="connsiteX1" fmla="*/ 97753 w 97753"/>
                <a:gd name="connsiteY1" fmla="*/ 0 h 4241302"/>
                <a:gd name="connsiteX2" fmla="*/ 24478 w 97753"/>
                <a:gd name="connsiteY2" fmla="*/ 4241302 h 4241302"/>
                <a:gd name="connsiteX3" fmla="*/ 24478 w 97753"/>
                <a:gd name="connsiteY3" fmla="*/ 8201 h 4241302"/>
                <a:gd name="connsiteX0" fmla="*/ 24478 w 97753"/>
                <a:gd name="connsiteY0" fmla="*/ 8201 h 4241302"/>
                <a:gd name="connsiteX1" fmla="*/ 97753 w 97753"/>
                <a:gd name="connsiteY1" fmla="*/ 0 h 4241302"/>
                <a:gd name="connsiteX2" fmla="*/ 24478 w 97753"/>
                <a:gd name="connsiteY2" fmla="*/ 4241302 h 4241302"/>
                <a:gd name="connsiteX3" fmla="*/ 24478 w 97753"/>
                <a:gd name="connsiteY3" fmla="*/ 8201 h 4241302"/>
                <a:gd name="connsiteX0" fmla="*/ 14176 w 87451"/>
                <a:gd name="connsiteY0" fmla="*/ 8201 h 4241302"/>
                <a:gd name="connsiteX1" fmla="*/ 87451 w 87451"/>
                <a:gd name="connsiteY1" fmla="*/ 0 h 4241302"/>
                <a:gd name="connsiteX2" fmla="*/ 14176 w 87451"/>
                <a:gd name="connsiteY2" fmla="*/ 4241302 h 4241302"/>
                <a:gd name="connsiteX3" fmla="*/ 14176 w 87451"/>
                <a:gd name="connsiteY3" fmla="*/ 8201 h 4241302"/>
                <a:gd name="connsiteX0" fmla="*/ 14176 w 87451"/>
                <a:gd name="connsiteY0" fmla="*/ 8201 h 4001504"/>
                <a:gd name="connsiteX1" fmla="*/ 87451 w 87451"/>
                <a:gd name="connsiteY1" fmla="*/ 0 h 4001504"/>
                <a:gd name="connsiteX2" fmla="*/ 18941 w 87451"/>
                <a:gd name="connsiteY2" fmla="*/ 4001504 h 4001504"/>
                <a:gd name="connsiteX3" fmla="*/ 14176 w 87451"/>
                <a:gd name="connsiteY3" fmla="*/ 8201 h 4001504"/>
                <a:gd name="connsiteX0" fmla="*/ 14176 w 87451"/>
                <a:gd name="connsiteY0" fmla="*/ 8201 h 3875955"/>
                <a:gd name="connsiteX1" fmla="*/ 87451 w 87451"/>
                <a:gd name="connsiteY1" fmla="*/ 0 h 3875955"/>
                <a:gd name="connsiteX2" fmla="*/ 7278 w 87451"/>
                <a:gd name="connsiteY2" fmla="*/ 3875955 h 3875955"/>
                <a:gd name="connsiteX3" fmla="*/ 14176 w 87451"/>
                <a:gd name="connsiteY3" fmla="*/ 8201 h 3875955"/>
                <a:gd name="connsiteX0" fmla="*/ 14176 w 87451"/>
                <a:gd name="connsiteY0" fmla="*/ 8201 h 3961135"/>
                <a:gd name="connsiteX1" fmla="*/ 87451 w 87451"/>
                <a:gd name="connsiteY1" fmla="*/ 0 h 3961135"/>
                <a:gd name="connsiteX2" fmla="*/ 16239 w 87451"/>
                <a:gd name="connsiteY2" fmla="*/ 3961135 h 3961135"/>
                <a:gd name="connsiteX3" fmla="*/ 14176 w 87451"/>
                <a:gd name="connsiteY3" fmla="*/ 8201 h 3961135"/>
              </a:gdLst>
              <a:ahLst/>
              <a:cxnLst>
                <a:cxn ang="0">
                  <a:pos x="connsiteX0" y="connsiteY0"/>
                </a:cxn>
                <a:cxn ang="0">
                  <a:pos x="connsiteX1" y="connsiteY1"/>
                </a:cxn>
                <a:cxn ang="0">
                  <a:pos x="connsiteX2" y="connsiteY2"/>
                </a:cxn>
                <a:cxn ang="0">
                  <a:pos x="connsiteX3" y="connsiteY3"/>
                </a:cxn>
              </a:cxnLst>
              <a:rect l="l" t="t" r="r" b="b"/>
              <a:pathLst>
                <a:path w="87451" h="3961135">
                  <a:moveTo>
                    <a:pt x="14176" y="8201"/>
                  </a:moveTo>
                  <a:lnTo>
                    <a:pt x="87451" y="0"/>
                  </a:lnTo>
                  <a:cubicBezTo>
                    <a:pt x="0" y="2301293"/>
                    <a:pt x="31791" y="2848354"/>
                    <a:pt x="16239" y="3961135"/>
                  </a:cubicBezTo>
                  <a:cubicBezTo>
                    <a:pt x="14651" y="2630034"/>
                    <a:pt x="15764" y="1339302"/>
                    <a:pt x="14176" y="8201"/>
                  </a:cubicBezTo>
                  <a:close/>
                </a:path>
              </a:pathLst>
            </a:custGeom>
            <a:gradFill flip="none" rotWithShape="1">
              <a:gsLst>
                <a:gs pos="0">
                  <a:schemeClr val="bg1">
                    <a:lumMod val="50000"/>
                  </a:schemeClr>
                </a:gs>
                <a:gs pos="100000">
                  <a:schemeClr val="bg1">
                    <a:lumMod val="50000"/>
                    <a:alpha val="56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bwMode="gray">
            <a:xfrm rot="4680000">
              <a:off x="8750808" y="210312"/>
              <a:ext cx="301752" cy="37490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bwMode="gray">
            <a:xfrm rot="4680000">
              <a:off x="8220456" y="155448"/>
              <a:ext cx="301752" cy="70408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9897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1307592" y="1143000"/>
            <a:ext cx="6163056" cy="5029200"/>
          </a:xfrm>
          <a:solidFill>
            <a:srgbClr val="FFFFFF"/>
          </a:solidFill>
          <a:ln w="92075" cap="sq">
            <a:solidFill>
              <a:srgbClr val="FFFFFF"/>
            </a:solidFill>
            <a:miter lim="800000"/>
          </a:ln>
          <a:effectLst>
            <a:outerShdw blurRad="65000" dist="50800" dir="12900000" kx="195000" ky="145000" algn="tl" rotWithShape="0">
              <a:srgbClr val="000000">
                <a:alpha val="30000"/>
              </a:srgbClr>
            </a:outerShdw>
          </a:effectLst>
          <a:scene3d>
            <a:camera prst="orthographicFront"/>
            <a:lightRig rig="twoPt" dir="t">
              <a:rot lat="0" lon="0" rev="7200000"/>
            </a:lightRig>
          </a:scene3d>
          <a:sp3d contourW="12700">
            <a:bevelT w="25400" h="19050"/>
            <a:contourClr>
              <a:srgbClr val="969696"/>
            </a:contourClr>
          </a:sp3d>
        </p:spPr>
        <p:txBody>
          <a:bodyPr anchor="b">
            <a:normAutofit/>
          </a:bodyPr>
          <a:lstStyle>
            <a:lvl1pPr marL="0" indent="0">
              <a:buFont typeface="Arial" pitchFamily="34"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 Click to edit Master text styles</a:t>
            </a:r>
          </a:p>
        </p:txBody>
      </p:sp>
      <p:sp>
        <p:nvSpPr>
          <p:cNvPr id="2" name="Title 1"/>
          <p:cNvSpPr>
            <a:spLocks noGrp="1"/>
          </p:cNvSpPr>
          <p:nvPr>
            <p:ph type="title"/>
          </p:nvPr>
        </p:nvSpPr>
        <p:spPr bwMode="gray">
          <a:xfrm>
            <a:off x="1216152" y="384048"/>
            <a:ext cx="6300216" cy="566738"/>
          </a:xfrm>
        </p:spPr>
        <p:txBody>
          <a:bodyPr anchor="b"/>
          <a:lstStyle>
            <a:lvl1pPr algn="l">
              <a:defRPr sz="2000" b="1">
                <a:effectLst>
                  <a:outerShdw blurRad="50800" dist="38100" dir="5400000" algn="t" rotWithShape="0">
                    <a:prstClr val="black">
                      <a:alpha val="40000"/>
                    </a:prstClr>
                  </a:outerShdw>
                </a:effectLst>
              </a:defRPr>
            </a:lvl1pPr>
          </a:lstStyle>
          <a:p>
            <a:r>
              <a:rPr lang="ko-KR" altLang="en-US" smtClean="0"/>
              <a:t>마스터 제목 스타일 편집</a:t>
            </a:r>
            <a:endParaRPr lang="en-US"/>
          </a:p>
        </p:txBody>
      </p:sp>
      <p:sp>
        <p:nvSpPr>
          <p:cNvPr id="3" name="Picture Placeholder 2"/>
          <p:cNvSpPr>
            <a:spLocks noGrp="1"/>
          </p:cNvSpPr>
          <p:nvPr>
            <p:ph type="pic" idx="1"/>
          </p:nvPr>
        </p:nvSpPr>
        <p:spPr bwMode="gray">
          <a:xfrm>
            <a:off x="1316736" y="1143000"/>
            <a:ext cx="6108192" cy="3867912"/>
          </a:xfrm>
          <a:solidFill>
            <a:srgbClr val="F8F8F8"/>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smtClean="0"/>
              <a:t>그림을 추가하려면 아이콘을 클릭하십시오</a:t>
            </a:r>
            <a:endParaRPr lang="en-US"/>
          </a:p>
        </p:txBody>
      </p:sp>
      <p:sp>
        <p:nvSpPr>
          <p:cNvPr id="5" name="Date Placeholder 4"/>
          <p:cNvSpPr>
            <a:spLocks noGrp="1"/>
          </p:cNvSpPr>
          <p:nvPr>
            <p:ph type="dt" sz="half" idx="10"/>
          </p:nvPr>
        </p:nvSpPr>
        <p:spPr/>
        <p:txBody>
          <a:bodyPr/>
          <a:lstStyle/>
          <a:p>
            <a:fld id="{1C203123-E138-4A55-B8A0-015B8266EFB6}" type="datetimeFigureOut">
              <a:rPr lang="ko-KR" altLang="en-US" smtClean="0"/>
              <a:pPr/>
              <a:t>2014-05-26</a:t>
            </a:fld>
            <a:endParaRPr lang="ko-KR" altLang="en-US" dirty="0"/>
          </a:p>
        </p:txBody>
      </p:sp>
      <p:sp>
        <p:nvSpPr>
          <p:cNvPr id="6" name="Footer Placeholder 5"/>
          <p:cNvSpPr>
            <a:spLocks noGrp="1"/>
          </p:cNvSpPr>
          <p:nvPr>
            <p:ph type="ftr" sz="quarter" idx="11"/>
          </p:nvPr>
        </p:nvSpPr>
        <p:spPr/>
        <p:txBody>
          <a:bodyPr/>
          <a:lstStyle/>
          <a:p>
            <a:endParaRPr lang="ko-KR" altLang="en-US" dirty="0"/>
          </a:p>
        </p:txBody>
      </p:sp>
      <p:sp>
        <p:nvSpPr>
          <p:cNvPr id="7" name="Slide Number Placeholder 6"/>
          <p:cNvSpPr>
            <a:spLocks noGrp="1"/>
          </p:cNvSpPr>
          <p:nvPr>
            <p:ph type="sldNum" sz="quarter" idx="12"/>
          </p:nvPr>
        </p:nvSpPr>
        <p:spPr/>
        <p:txBody>
          <a:bodyPr/>
          <a:lstStyle/>
          <a:p>
            <a:fld id="{31805581-1AC2-4C7E-A2AC-B5A4B8DD711E}" type="slidenum">
              <a:rPr lang="ko-KR" altLang="en-US" smtClean="0"/>
              <a:pPr/>
              <a:t>‹#›</a:t>
            </a:fld>
            <a:endParaRPr lang="ko-KR" altLang="en-US" dirty="0"/>
          </a:p>
        </p:txBody>
      </p:sp>
      <p:sp>
        <p:nvSpPr>
          <p:cNvPr id="9" name="Rectangle 8"/>
          <p:cNvSpPr/>
          <p:nvPr/>
        </p:nvSpPr>
        <p:spPr bwMode="gray">
          <a:xfrm>
            <a:off x="8604504" y="0"/>
            <a:ext cx="539496"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bwMode="gray">
          <a:xfrm>
            <a:off x="8595360" y="0"/>
            <a:ext cx="393192" cy="68580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0"/>
          <p:cNvGrpSpPr/>
          <p:nvPr/>
        </p:nvGrpSpPr>
        <p:grpSpPr bwMode="gray">
          <a:xfrm>
            <a:off x="8019288" y="246888"/>
            <a:ext cx="1069848" cy="490035"/>
            <a:chOff x="8019288" y="246888"/>
            <a:chExt cx="1069848" cy="490035"/>
          </a:xfrm>
        </p:grpSpPr>
        <p:sp>
          <p:nvSpPr>
            <p:cNvPr id="12" name="Freeform 11"/>
            <p:cNvSpPr/>
            <p:nvPr userDrawn="1"/>
          </p:nvSpPr>
          <p:spPr bwMode="gray">
            <a:xfrm rot="4680000">
              <a:off x="8513063" y="174567"/>
              <a:ext cx="137160" cy="987552"/>
            </a:xfrm>
            <a:custGeom>
              <a:avLst/>
              <a:gdLst>
                <a:gd name="connsiteX0" fmla="*/ 0 w 210312"/>
                <a:gd name="connsiteY0" fmla="*/ 0 h 4233101"/>
                <a:gd name="connsiteX1" fmla="*/ 210312 w 210312"/>
                <a:gd name="connsiteY1" fmla="*/ 0 h 4233101"/>
                <a:gd name="connsiteX2" fmla="*/ 210312 w 210312"/>
                <a:gd name="connsiteY2" fmla="*/ 4233101 h 4233101"/>
                <a:gd name="connsiteX3" fmla="*/ 0 w 210312"/>
                <a:gd name="connsiteY3" fmla="*/ 4233101 h 4233101"/>
                <a:gd name="connsiteX4" fmla="*/ 0 w 210312"/>
                <a:gd name="connsiteY4" fmla="*/ 0 h 4233101"/>
                <a:gd name="connsiteX0" fmla="*/ 0 w 210312"/>
                <a:gd name="connsiteY0" fmla="*/ 0 h 4233101"/>
                <a:gd name="connsiteX1" fmla="*/ 210312 w 210312"/>
                <a:gd name="connsiteY1" fmla="*/ 0 h 4233101"/>
                <a:gd name="connsiteX2" fmla="*/ 0 w 210312"/>
                <a:gd name="connsiteY2" fmla="*/ 4233101 h 4233101"/>
                <a:gd name="connsiteX3" fmla="*/ 0 w 210312"/>
                <a:gd name="connsiteY3" fmla="*/ 0 h 4233101"/>
                <a:gd name="connsiteX0" fmla="*/ 0 w 91050"/>
                <a:gd name="connsiteY0" fmla="*/ 27578 h 4260679"/>
                <a:gd name="connsiteX1" fmla="*/ 91050 w 91050"/>
                <a:gd name="connsiteY1" fmla="*/ 0 h 4260679"/>
                <a:gd name="connsiteX2" fmla="*/ 0 w 91050"/>
                <a:gd name="connsiteY2" fmla="*/ 4260679 h 4260679"/>
                <a:gd name="connsiteX3" fmla="*/ 0 w 91050"/>
                <a:gd name="connsiteY3" fmla="*/ 27578 h 4260679"/>
                <a:gd name="connsiteX0" fmla="*/ 0 w 91050"/>
                <a:gd name="connsiteY0" fmla="*/ 27578 h 4260679"/>
                <a:gd name="connsiteX1" fmla="*/ 91050 w 91050"/>
                <a:gd name="connsiteY1" fmla="*/ 0 h 4260679"/>
                <a:gd name="connsiteX2" fmla="*/ 0 w 91050"/>
                <a:gd name="connsiteY2" fmla="*/ 4260679 h 4260679"/>
                <a:gd name="connsiteX3" fmla="*/ 0 w 91050"/>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6703 w 97753"/>
                <a:gd name="connsiteY0" fmla="*/ 27578 h 4260679"/>
                <a:gd name="connsiteX1" fmla="*/ 97753 w 97753"/>
                <a:gd name="connsiteY1" fmla="*/ 0 h 4260679"/>
                <a:gd name="connsiteX2" fmla="*/ 6703 w 97753"/>
                <a:gd name="connsiteY2" fmla="*/ 4260679 h 4260679"/>
                <a:gd name="connsiteX3" fmla="*/ 6703 w 97753"/>
                <a:gd name="connsiteY3" fmla="*/ 27578 h 4260679"/>
                <a:gd name="connsiteX0" fmla="*/ 25745 w 97753"/>
                <a:gd name="connsiteY0" fmla="*/ 1 h 4233102"/>
                <a:gd name="connsiteX1" fmla="*/ 97753 w 97753"/>
                <a:gd name="connsiteY1" fmla="*/ 61420 h 4233102"/>
                <a:gd name="connsiteX2" fmla="*/ 25745 w 97753"/>
                <a:gd name="connsiteY2" fmla="*/ 4233102 h 4233102"/>
                <a:gd name="connsiteX3" fmla="*/ 25745 w 97753"/>
                <a:gd name="connsiteY3" fmla="*/ 1 h 4233102"/>
                <a:gd name="connsiteX0" fmla="*/ 24478 w 97753"/>
                <a:gd name="connsiteY0" fmla="*/ 8201 h 4241302"/>
                <a:gd name="connsiteX1" fmla="*/ 97753 w 97753"/>
                <a:gd name="connsiteY1" fmla="*/ 0 h 4241302"/>
                <a:gd name="connsiteX2" fmla="*/ 24478 w 97753"/>
                <a:gd name="connsiteY2" fmla="*/ 4241302 h 4241302"/>
                <a:gd name="connsiteX3" fmla="*/ 24478 w 97753"/>
                <a:gd name="connsiteY3" fmla="*/ 8201 h 4241302"/>
                <a:gd name="connsiteX0" fmla="*/ 24478 w 97753"/>
                <a:gd name="connsiteY0" fmla="*/ 8201 h 4241302"/>
                <a:gd name="connsiteX1" fmla="*/ 97753 w 97753"/>
                <a:gd name="connsiteY1" fmla="*/ 0 h 4241302"/>
                <a:gd name="connsiteX2" fmla="*/ 24478 w 97753"/>
                <a:gd name="connsiteY2" fmla="*/ 4241302 h 4241302"/>
                <a:gd name="connsiteX3" fmla="*/ 24478 w 97753"/>
                <a:gd name="connsiteY3" fmla="*/ 8201 h 4241302"/>
                <a:gd name="connsiteX0" fmla="*/ 14176 w 87451"/>
                <a:gd name="connsiteY0" fmla="*/ 8201 h 4241302"/>
                <a:gd name="connsiteX1" fmla="*/ 87451 w 87451"/>
                <a:gd name="connsiteY1" fmla="*/ 0 h 4241302"/>
                <a:gd name="connsiteX2" fmla="*/ 14176 w 87451"/>
                <a:gd name="connsiteY2" fmla="*/ 4241302 h 4241302"/>
                <a:gd name="connsiteX3" fmla="*/ 14176 w 87451"/>
                <a:gd name="connsiteY3" fmla="*/ 8201 h 4241302"/>
                <a:gd name="connsiteX0" fmla="*/ 14176 w 87451"/>
                <a:gd name="connsiteY0" fmla="*/ 8201 h 4001504"/>
                <a:gd name="connsiteX1" fmla="*/ 87451 w 87451"/>
                <a:gd name="connsiteY1" fmla="*/ 0 h 4001504"/>
                <a:gd name="connsiteX2" fmla="*/ 18941 w 87451"/>
                <a:gd name="connsiteY2" fmla="*/ 4001504 h 4001504"/>
                <a:gd name="connsiteX3" fmla="*/ 14176 w 87451"/>
                <a:gd name="connsiteY3" fmla="*/ 8201 h 4001504"/>
                <a:gd name="connsiteX0" fmla="*/ 14176 w 87451"/>
                <a:gd name="connsiteY0" fmla="*/ 8201 h 3875955"/>
                <a:gd name="connsiteX1" fmla="*/ 87451 w 87451"/>
                <a:gd name="connsiteY1" fmla="*/ 0 h 3875955"/>
                <a:gd name="connsiteX2" fmla="*/ 7278 w 87451"/>
                <a:gd name="connsiteY2" fmla="*/ 3875955 h 3875955"/>
                <a:gd name="connsiteX3" fmla="*/ 14176 w 87451"/>
                <a:gd name="connsiteY3" fmla="*/ 8201 h 3875955"/>
                <a:gd name="connsiteX0" fmla="*/ 14176 w 87451"/>
                <a:gd name="connsiteY0" fmla="*/ 8201 h 3961135"/>
                <a:gd name="connsiteX1" fmla="*/ 87451 w 87451"/>
                <a:gd name="connsiteY1" fmla="*/ 0 h 3961135"/>
                <a:gd name="connsiteX2" fmla="*/ 16239 w 87451"/>
                <a:gd name="connsiteY2" fmla="*/ 3961135 h 3961135"/>
                <a:gd name="connsiteX3" fmla="*/ 14176 w 87451"/>
                <a:gd name="connsiteY3" fmla="*/ 8201 h 3961135"/>
              </a:gdLst>
              <a:ahLst/>
              <a:cxnLst>
                <a:cxn ang="0">
                  <a:pos x="connsiteX0" y="connsiteY0"/>
                </a:cxn>
                <a:cxn ang="0">
                  <a:pos x="connsiteX1" y="connsiteY1"/>
                </a:cxn>
                <a:cxn ang="0">
                  <a:pos x="connsiteX2" y="connsiteY2"/>
                </a:cxn>
                <a:cxn ang="0">
                  <a:pos x="connsiteX3" y="connsiteY3"/>
                </a:cxn>
              </a:cxnLst>
              <a:rect l="l" t="t" r="r" b="b"/>
              <a:pathLst>
                <a:path w="87451" h="3961135">
                  <a:moveTo>
                    <a:pt x="14176" y="8201"/>
                  </a:moveTo>
                  <a:lnTo>
                    <a:pt x="87451" y="0"/>
                  </a:lnTo>
                  <a:cubicBezTo>
                    <a:pt x="0" y="2301293"/>
                    <a:pt x="31791" y="2848354"/>
                    <a:pt x="16239" y="3961135"/>
                  </a:cubicBezTo>
                  <a:cubicBezTo>
                    <a:pt x="14651" y="2630034"/>
                    <a:pt x="15764" y="1339302"/>
                    <a:pt x="14176" y="8201"/>
                  </a:cubicBezTo>
                  <a:close/>
                </a:path>
              </a:pathLst>
            </a:custGeom>
            <a:gradFill flip="none" rotWithShape="1">
              <a:gsLst>
                <a:gs pos="0">
                  <a:schemeClr val="bg1">
                    <a:lumMod val="50000"/>
                  </a:schemeClr>
                </a:gs>
                <a:gs pos="100000">
                  <a:schemeClr val="bg1">
                    <a:lumMod val="50000"/>
                    <a:alpha val="56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bwMode="gray">
            <a:xfrm rot="4680000">
              <a:off x="8750808" y="210312"/>
              <a:ext cx="301752" cy="374904"/>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bwMode="gray">
            <a:xfrm rot="4680000">
              <a:off x="8220456" y="155448"/>
              <a:ext cx="301752" cy="704088"/>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6575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457200" y="274638"/>
            <a:ext cx="8229600" cy="1143000"/>
          </a:xfrm>
          <a:prstGeom prst="rect">
            <a:avLst/>
          </a:prstGeom>
        </p:spPr>
        <p:txBody>
          <a:bodyPr vert="horz" lIns="91440" tIns="45720" rIns="91440" bIns="45720" rtlCol="0" anchor="ctr">
            <a:normAutofit/>
          </a:bodyPr>
          <a:lstStyle/>
          <a:p>
            <a:r>
              <a:rPr lang="ko-KR" altLang="en-US" smtClean="0"/>
              <a:t>마스터 제목 스타일 편집</a:t>
            </a:r>
            <a:endParaRPr lang="en-US"/>
          </a:p>
        </p:txBody>
      </p:sp>
      <p:sp>
        <p:nvSpPr>
          <p:cNvPr id="3" name="Text Placeholder 2"/>
          <p:cNvSpPr>
            <a:spLocks noGrp="1"/>
          </p:cNvSpPr>
          <p:nvPr>
            <p:ph type="body" idx="1"/>
          </p:nvPr>
        </p:nvSpPr>
        <p:spPr bwMode="gray">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a:p>
        </p:txBody>
      </p:sp>
      <p:sp>
        <p:nvSpPr>
          <p:cNvPr id="4" name="Date Placeholder 3"/>
          <p:cNvSpPr>
            <a:spLocks noGrp="1"/>
          </p:cNvSpPr>
          <p:nvPr>
            <p:ph type="dt" sz="half" idx="2"/>
          </p:nvPr>
        </p:nvSpPr>
        <p:spPr>
          <a:xfrm>
            <a:off x="457200" y="6473952"/>
            <a:ext cx="2133600" cy="301752"/>
          </a:xfrm>
          <a:prstGeom prst="rect">
            <a:avLst/>
          </a:prstGeom>
        </p:spPr>
        <p:txBody>
          <a:bodyPr vert="horz" lIns="91440" tIns="45720" rIns="91440" bIns="45720" rtlCol="0" anchor="ctr"/>
          <a:lstStyle>
            <a:lvl1pPr algn="l">
              <a:defRPr sz="1200">
                <a:solidFill>
                  <a:schemeClr val="tx1">
                    <a:tint val="75000"/>
                  </a:schemeClr>
                </a:solidFill>
              </a:defRPr>
            </a:lvl1pPr>
          </a:lstStyle>
          <a:p>
            <a:fld id="{1C203123-E138-4A55-B8A0-015B8266EFB6}" type="datetimeFigureOut">
              <a:rPr lang="ko-KR" altLang="en-US" smtClean="0"/>
              <a:pPr/>
              <a:t>2014-05-26</a:t>
            </a:fld>
            <a:endParaRPr lang="ko-KR" altLang="en-US" dirty="0"/>
          </a:p>
        </p:txBody>
      </p:sp>
      <p:sp>
        <p:nvSpPr>
          <p:cNvPr id="5" name="Footer Placeholder 4"/>
          <p:cNvSpPr>
            <a:spLocks noGrp="1"/>
          </p:cNvSpPr>
          <p:nvPr>
            <p:ph type="ftr" sz="quarter" idx="3"/>
          </p:nvPr>
        </p:nvSpPr>
        <p:spPr>
          <a:xfrm>
            <a:off x="3124200" y="6473952"/>
            <a:ext cx="2895600" cy="30175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p>
        </p:txBody>
      </p:sp>
      <p:sp>
        <p:nvSpPr>
          <p:cNvPr id="6" name="Slide Number Placeholder 5"/>
          <p:cNvSpPr>
            <a:spLocks noGrp="1"/>
          </p:cNvSpPr>
          <p:nvPr>
            <p:ph type="sldNum" sz="quarter" idx="4"/>
          </p:nvPr>
        </p:nvSpPr>
        <p:spPr>
          <a:xfrm>
            <a:off x="6473952" y="6473952"/>
            <a:ext cx="2133600" cy="301752"/>
          </a:xfrm>
          <a:prstGeom prst="rect">
            <a:avLst/>
          </a:prstGeom>
        </p:spPr>
        <p:txBody>
          <a:bodyPr vert="horz" lIns="91440" tIns="45720" rIns="91440" bIns="45720" rtlCol="0" anchor="ctr"/>
          <a:lstStyle>
            <a:lvl1pPr algn="r">
              <a:defRPr sz="1200">
                <a:solidFill>
                  <a:schemeClr val="tx1">
                    <a:tint val="75000"/>
                  </a:schemeClr>
                </a:solidFill>
              </a:defRPr>
            </a:lvl1pPr>
          </a:lstStyle>
          <a:p>
            <a:fld id="{31805581-1AC2-4C7E-A2AC-B5A4B8DD711E}" type="slidenum">
              <a:rPr lang="ko-KR" altLang="en-US" smtClean="0"/>
              <a:pPr/>
              <a:t>‹#›</a:t>
            </a:fld>
            <a:endParaRPr lang="ko-KR" altLang="en-US" dirty="0"/>
          </a:p>
        </p:txBody>
      </p:sp>
    </p:spTree>
    <p:extLst>
      <p:ext uri="{BB962C8B-B14F-4D97-AF65-F5344CB8AC3E}">
        <p14:creationId xmlns:p14="http://schemas.microsoft.com/office/powerpoint/2010/main" val="4194145899"/>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914400" rtl="0" eaLnBrk="1" latinLnBrk="1" hangingPunct="1">
        <a:spcBef>
          <a:spcPct val="0"/>
        </a:spcBef>
        <a:buNone/>
        <a:defRPr sz="4000" b="1" kern="1200">
          <a:solidFill>
            <a:schemeClr val="tx1"/>
          </a:solidFill>
          <a:latin typeface="+mj-lt"/>
          <a:ea typeface="+mj-ea"/>
          <a:cs typeface="+mj-cs"/>
        </a:defRPr>
      </a:lvl1pPr>
      <a:lvl2pPr eaLnBrk="1" latinLnBrk="1" hangingPunct="1">
        <a:defRPr>
          <a:solidFill>
            <a:schemeClr val="tx2"/>
          </a:solidFill>
        </a:defRPr>
      </a:lvl2pPr>
      <a:lvl3pPr eaLnBrk="1" latinLnBrk="1" hangingPunct="1">
        <a:defRPr>
          <a:solidFill>
            <a:schemeClr val="tx2"/>
          </a:solidFill>
        </a:defRPr>
      </a:lvl3pPr>
      <a:lvl4pPr eaLnBrk="1" latinLnBrk="1" hangingPunct="1">
        <a:defRPr>
          <a:solidFill>
            <a:schemeClr val="tx2"/>
          </a:solidFill>
        </a:defRPr>
      </a:lvl4pPr>
      <a:lvl5pPr eaLnBrk="1" latinLnBrk="1" hangingPunct="1">
        <a:defRPr>
          <a:solidFill>
            <a:schemeClr val="tx2"/>
          </a:solidFill>
        </a:defRPr>
      </a:lvl5pPr>
      <a:lvl6pPr eaLnBrk="1" latinLnBrk="1" hangingPunct="1">
        <a:defRPr>
          <a:solidFill>
            <a:schemeClr val="tx2"/>
          </a:solidFill>
        </a:defRPr>
      </a:lvl6pPr>
      <a:lvl7pPr eaLnBrk="1" latinLnBrk="1" hangingPunct="1">
        <a:defRPr>
          <a:solidFill>
            <a:schemeClr val="tx2"/>
          </a:solidFill>
        </a:defRPr>
      </a:lvl7pPr>
      <a:lvl8pPr eaLnBrk="1" latinLnBrk="1" hangingPunct="1">
        <a:defRPr>
          <a:solidFill>
            <a:schemeClr val="tx2"/>
          </a:solidFill>
        </a:defRPr>
      </a:lvl8pPr>
      <a:lvl9pPr eaLnBrk="1" latinLnBrk="1" hangingPunct="1">
        <a:defRPr>
          <a:solidFill>
            <a:schemeClr val="tx2"/>
          </a:solidFill>
        </a:defRPr>
      </a:lvl9pPr>
    </p:titleStyle>
    <p:bodyStyle>
      <a:lvl1pPr marL="342900" indent="-342900" algn="l" defTabSz="914400" rtl="0" eaLnBrk="1" latinLnBrk="1" hangingPunct="1">
        <a:spcBef>
          <a:spcPct val="20000"/>
        </a:spcBef>
        <a:buClr>
          <a:schemeClr val="accent2"/>
        </a:buClr>
        <a:buSzPct val="75000"/>
        <a:buFont typeface="Wingdings" pitchFamily="2" charset="2"/>
        <a:buChar char="q"/>
        <a:defRPr sz="3200" kern="1200">
          <a:solidFill>
            <a:schemeClr val="tx1"/>
          </a:solidFill>
          <a:latin typeface="+mn-lt"/>
          <a:ea typeface="+mn-ea"/>
          <a:cs typeface="+mn-cs"/>
        </a:defRPr>
      </a:lvl1pPr>
      <a:lvl2pPr marL="742950" indent="-285750" algn="l" defTabSz="914400" rtl="0" eaLnBrk="1" latinLnBrk="1" hangingPunct="1">
        <a:spcBef>
          <a:spcPct val="20000"/>
        </a:spcBef>
        <a:buClr>
          <a:schemeClr val="accent3"/>
        </a:buClr>
        <a:buSzPct val="70000"/>
        <a:buFont typeface="Wingdings 2" pitchFamily="18" charset="2"/>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Clr>
          <a:schemeClr val="accent4"/>
        </a:buClr>
        <a:buSzPct val="70000"/>
        <a:buFont typeface="Wingdings 2" pitchFamily="18" charset="2"/>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Clr>
          <a:schemeClr val="accent5"/>
        </a:buClr>
        <a:buSzPct val="100000"/>
        <a:buFont typeface="Wingdings 2" pitchFamily="18" charset="2"/>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Clr>
          <a:schemeClr val="accent6"/>
        </a:buClr>
        <a:buSzPct val="100000"/>
        <a:buFont typeface="Wingdings 2" pitchFamily="18" charset="2"/>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ln w="3175">
            <a:noFill/>
          </a:ln>
        </p:spPr>
        <p:txBody>
          <a:bodyPr>
            <a:normAutofit fontScale="92500" lnSpcReduction="20000"/>
          </a:bodyPr>
          <a:lstStyle/>
          <a:p>
            <a:r>
              <a:rPr lang="en-US" altLang="ko-KR" b="1" dirty="0" err="1" smtClean="0"/>
              <a:t>Solvus</a:t>
            </a:r>
            <a:r>
              <a:rPr lang="en-US" altLang="ko-KR" b="1" dirty="0" smtClean="0"/>
              <a:t> thermometry</a:t>
            </a:r>
            <a:endParaRPr lang="en-US" altLang="ko-KR" dirty="0" smtClean="0"/>
          </a:p>
          <a:p>
            <a:pPr lvl="1"/>
            <a:r>
              <a:rPr lang="en-US" altLang="ko-KR" dirty="0" err="1" smtClean="0"/>
              <a:t>Albite</a:t>
            </a:r>
            <a:r>
              <a:rPr lang="en-US" altLang="ko-KR" dirty="0" smtClean="0"/>
              <a:t>-Alkali feldspar</a:t>
            </a:r>
          </a:p>
          <a:p>
            <a:pPr lvl="2"/>
            <a:r>
              <a:rPr lang="en-US" altLang="ko-KR" dirty="0" smtClean="0"/>
              <a:t>Al-Si disorder &amp; presence of </a:t>
            </a:r>
            <a:r>
              <a:rPr lang="en-US" altLang="ko-KR" dirty="0" err="1" smtClean="0"/>
              <a:t>Ca</a:t>
            </a:r>
            <a:r>
              <a:rPr lang="en-US" altLang="ko-KR" dirty="0" smtClean="0"/>
              <a:t> may cause some difficulties to apply</a:t>
            </a:r>
          </a:p>
          <a:p>
            <a:pPr lvl="2"/>
            <a:r>
              <a:rPr lang="en-US" altLang="ko-KR" dirty="0" smtClean="0"/>
              <a:t>Ternary feldspar T. for better estimation</a:t>
            </a:r>
          </a:p>
          <a:p>
            <a:pPr lvl="1"/>
            <a:r>
              <a:rPr lang="en-US" altLang="ko-KR" dirty="0" smtClean="0"/>
              <a:t>Ternary feldspars</a:t>
            </a:r>
          </a:p>
          <a:p>
            <a:pPr lvl="2"/>
            <a:r>
              <a:rPr lang="en-US" altLang="ko-KR" dirty="0" err="1" smtClean="0"/>
              <a:t>Albie</a:t>
            </a:r>
            <a:r>
              <a:rPr lang="en-US" altLang="ko-KR" dirty="0" smtClean="0"/>
              <a:t>-K-feldspar-</a:t>
            </a:r>
            <a:r>
              <a:rPr lang="en-US" altLang="ko-KR" dirty="0" err="1" smtClean="0"/>
              <a:t>Anorthite</a:t>
            </a:r>
            <a:endParaRPr lang="en-US" altLang="ko-KR" dirty="0" smtClean="0"/>
          </a:p>
          <a:p>
            <a:pPr lvl="2"/>
            <a:r>
              <a:rPr lang="en-US" altLang="ko-KR" dirty="0" smtClean="0"/>
              <a:t>NaAlSi</a:t>
            </a:r>
            <a:r>
              <a:rPr lang="en-US" altLang="ko-KR" baseline="-25000" dirty="0" smtClean="0"/>
              <a:t>3</a:t>
            </a:r>
            <a:r>
              <a:rPr lang="en-US" altLang="ko-KR" dirty="0" smtClean="0"/>
              <a:t>O</a:t>
            </a:r>
            <a:r>
              <a:rPr lang="en-US" altLang="ko-KR" baseline="-25000" dirty="0" smtClean="0"/>
              <a:t>8</a:t>
            </a:r>
            <a:r>
              <a:rPr lang="en-US" altLang="ko-KR" dirty="0" smtClean="0"/>
              <a:t>-KAlSi</a:t>
            </a:r>
            <a:r>
              <a:rPr lang="en-US" altLang="ko-KR" baseline="-25000" dirty="0" smtClean="0"/>
              <a:t>3</a:t>
            </a:r>
            <a:r>
              <a:rPr lang="en-US" altLang="ko-KR" dirty="0" smtClean="0"/>
              <a:t>O</a:t>
            </a:r>
            <a:r>
              <a:rPr lang="en-US" altLang="ko-KR" baseline="-25000" dirty="0" smtClean="0"/>
              <a:t>8</a:t>
            </a:r>
            <a:r>
              <a:rPr lang="en-US" altLang="ko-KR" dirty="0" smtClean="0"/>
              <a:t>-CaAl2Si</a:t>
            </a:r>
            <a:r>
              <a:rPr lang="en-US" altLang="ko-KR" baseline="-25000" dirty="0" smtClean="0"/>
              <a:t>2</a:t>
            </a:r>
            <a:r>
              <a:rPr lang="en-US" altLang="ko-KR" dirty="0" smtClean="0"/>
              <a:t>O</a:t>
            </a:r>
            <a:r>
              <a:rPr lang="en-US" altLang="ko-KR" baseline="-25000" dirty="0" smtClean="0"/>
              <a:t>8</a:t>
            </a:r>
            <a:r>
              <a:rPr lang="en-US" altLang="ko-KR" dirty="0" smtClean="0"/>
              <a:t> </a:t>
            </a:r>
          </a:p>
          <a:p>
            <a:pPr lvl="1"/>
            <a:r>
              <a:rPr lang="en-US" altLang="ko-KR" dirty="0" smtClean="0"/>
              <a:t>Calcite-dolomite</a:t>
            </a:r>
          </a:p>
          <a:p>
            <a:pPr lvl="2"/>
            <a:r>
              <a:rPr lang="en-US" altLang="ko-KR" dirty="0" err="1" smtClean="0"/>
              <a:t>Exsolved</a:t>
            </a:r>
            <a:r>
              <a:rPr lang="en-US" altLang="ko-KR" dirty="0" smtClean="0"/>
              <a:t> </a:t>
            </a:r>
            <a:r>
              <a:rPr lang="en-US" altLang="ko-KR" dirty="0" err="1" smtClean="0"/>
              <a:t>magnesian</a:t>
            </a:r>
            <a:r>
              <a:rPr lang="en-US" altLang="ko-KR" dirty="0" smtClean="0"/>
              <a:t> calcite should be reintegrated to dolomite</a:t>
            </a:r>
          </a:p>
          <a:p>
            <a:pPr lvl="2"/>
            <a:r>
              <a:rPr lang="en-US" altLang="ko-KR" dirty="0" smtClean="0"/>
              <a:t>Useful in low-grade metamorphic rocks and in contact metamorphic rocks</a:t>
            </a:r>
          </a:p>
        </p:txBody>
      </p:sp>
      <p:sp>
        <p:nvSpPr>
          <p:cNvPr id="2" name="제목 1"/>
          <p:cNvSpPr>
            <a:spLocks noGrp="1"/>
          </p:cNvSpPr>
          <p:nvPr>
            <p:ph type="title"/>
          </p:nvPr>
        </p:nvSpPr>
        <p:spPr/>
        <p:txBody>
          <a:bodyPr>
            <a:normAutofit fontScale="90000"/>
          </a:bodyPr>
          <a:lstStyle/>
          <a:p>
            <a:r>
              <a:rPr lang="en-US" altLang="ko-KR" dirty="0" smtClean="0"/>
              <a:t>4. Phase </a:t>
            </a:r>
            <a:r>
              <a:rPr lang="en-US" altLang="ko-KR" dirty="0" err="1" smtClean="0"/>
              <a:t>Equilibria</a:t>
            </a:r>
            <a:r>
              <a:rPr lang="en-US" altLang="ko-KR" dirty="0" smtClean="0"/>
              <a:t> for </a:t>
            </a:r>
            <a:r>
              <a:rPr lang="en-US" altLang="ko-KR" dirty="0" err="1" smtClean="0"/>
              <a:t>Petrogenetic</a:t>
            </a:r>
            <a:r>
              <a:rPr lang="en-US" altLang="ko-KR" dirty="0" smtClean="0"/>
              <a:t> Grid</a:t>
            </a:r>
            <a:endParaRPr lang="ko-KR"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lvl="1"/>
            <a:r>
              <a:rPr lang="en-US" altLang="ko-KR" dirty="0" smtClean="0"/>
              <a:t>Pyroxene-plagioclase-quartz</a:t>
            </a:r>
            <a:endParaRPr lang="en-US" altLang="ko-KR" dirty="0" smtClean="0"/>
          </a:p>
          <a:p>
            <a:pPr lvl="2"/>
            <a:r>
              <a:rPr lang="en-US" altLang="ko-KR" dirty="0" err="1" smtClean="0"/>
              <a:t>Albite</a:t>
            </a:r>
            <a:r>
              <a:rPr lang="en-US" altLang="ko-KR" dirty="0" smtClean="0"/>
              <a:t> = </a:t>
            </a:r>
            <a:r>
              <a:rPr lang="en-US" altLang="ko-KR" dirty="0" err="1" smtClean="0"/>
              <a:t>jadite</a:t>
            </a:r>
            <a:r>
              <a:rPr lang="en-US" altLang="ko-KR" dirty="0" smtClean="0"/>
              <a:t> + quartz</a:t>
            </a:r>
            <a:endParaRPr lang="en-US" altLang="ko-KR" dirty="0" smtClean="0"/>
          </a:p>
          <a:p>
            <a:pPr lvl="3"/>
            <a:r>
              <a:rPr lang="en-US" altLang="ko-KR" dirty="0" smtClean="0"/>
              <a:t>NaAlSi</a:t>
            </a:r>
            <a:r>
              <a:rPr lang="en-US" altLang="ko-KR" baseline="-25000" dirty="0" smtClean="0"/>
              <a:t>3</a:t>
            </a:r>
            <a:r>
              <a:rPr lang="en-US" altLang="ko-KR" dirty="0" smtClean="0"/>
              <a:t>O</a:t>
            </a:r>
            <a:r>
              <a:rPr lang="en-US" altLang="ko-KR" baseline="-25000" dirty="0" smtClean="0"/>
              <a:t>8</a:t>
            </a:r>
            <a:r>
              <a:rPr lang="en-US" altLang="ko-KR" dirty="0" smtClean="0"/>
              <a:t> </a:t>
            </a:r>
            <a:r>
              <a:rPr lang="en-US" altLang="ko-KR" dirty="0" smtClean="0"/>
              <a:t>= </a:t>
            </a:r>
            <a:r>
              <a:rPr lang="en-US" altLang="ko-KR" dirty="0" smtClean="0"/>
              <a:t>NaAlSi</a:t>
            </a:r>
            <a:r>
              <a:rPr lang="en-US" altLang="ko-KR" baseline="-25000" dirty="0" smtClean="0"/>
              <a:t>2</a:t>
            </a:r>
            <a:r>
              <a:rPr lang="en-US" altLang="ko-KR" dirty="0" smtClean="0"/>
              <a:t>O</a:t>
            </a:r>
            <a:r>
              <a:rPr lang="en-US" altLang="ko-KR" baseline="-25000" dirty="0" smtClean="0"/>
              <a:t>6 </a:t>
            </a:r>
            <a:r>
              <a:rPr lang="en-US" altLang="ko-KR" dirty="0" smtClean="0"/>
              <a:t>+ </a:t>
            </a:r>
            <a:r>
              <a:rPr lang="en-US" altLang="ko-KR" dirty="0" smtClean="0"/>
              <a:t>SiO</a:t>
            </a:r>
            <a:r>
              <a:rPr lang="en-US" altLang="ko-KR" baseline="-25000" dirty="0" smtClean="0"/>
              <a:t>2</a:t>
            </a:r>
          </a:p>
          <a:p>
            <a:pPr lvl="2"/>
            <a:r>
              <a:rPr lang="en-US" altLang="ko-KR" dirty="0" err="1" smtClean="0"/>
              <a:t>Anorthite</a:t>
            </a:r>
            <a:r>
              <a:rPr lang="en-US" altLang="ko-KR" dirty="0" smtClean="0"/>
              <a:t> = </a:t>
            </a:r>
            <a:r>
              <a:rPr lang="en-US" altLang="ko-KR" dirty="0" err="1" smtClean="0"/>
              <a:t>tschermakite</a:t>
            </a:r>
            <a:r>
              <a:rPr lang="en-US" altLang="ko-KR" dirty="0" smtClean="0"/>
              <a:t> + </a:t>
            </a:r>
            <a:r>
              <a:rPr lang="en-US" altLang="ko-KR" dirty="0" smtClean="0"/>
              <a:t>quartz</a:t>
            </a:r>
          </a:p>
          <a:p>
            <a:pPr lvl="3"/>
            <a:r>
              <a:rPr lang="en-US" altLang="ko-KR" dirty="0" smtClean="0"/>
              <a:t>CaAl</a:t>
            </a:r>
            <a:r>
              <a:rPr lang="en-US" altLang="ko-KR" baseline="-25000" dirty="0"/>
              <a:t>2</a:t>
            </a:r>
            <a:r>
              <a:rPr lang="en-US" altLang="ko-KR" dirty="0" smtClean="0"/>
              <a:t>Si</a:t>
            </a:r>
            <a:r>
              <a:rPr lang="en-US" altLang="ko-KR" baseline="-25000" dirty="0" smtClean="0"/>
              <a:t>2</a:t>
            </a:r>
            <a:r>
              <a:rPr lang="en-US" altLang="ko-KR" dirty="0" smtClean="0"/>
              <a:t>O</a:t>
            </a:r>
            <a:r>
              <a:rPr lang="en-US" altLang="ko-KR" baseline="-25000" dirty="0" smtClean="0"/>
              <a:t>8</a:t>
            </a:r>
            <a:r>
              <a:rPr lang="en-US" altLang="ko-KR" dirty="0" smtClean="0"/>
              <a:t>  =  </a:t>
            </a:r>
            <a:r>
              <a:rPr lang="en-US" altLang="ko-KR" dirty="0" smtClean="0"/>
              <a:t>CaAl</a:t>
            </a:r>
            <a:r>
              <a:rPr lang="en-US" altLang="ko-KR" baseline="-25000" dirty="0" smtClean="0"/>
              <a:t>2</a:t>
            </a:r>
            <a:r>
              <a:rPr lang="en-US" altLang="ko-KR" dirty="0" smtClean="0"/>
              <a:t>SiO</a:t>
            </a:r>
            <a:r>
              <a:rPr lang="en-US" altLang="ko-KR" baseline="-25000" dirty="0" smtClean="0"/>
              <a:t>6</a:t>
            </a:r>
            <a:r>
              <a:rPr lang="en-US" altLang="ko-KR" dirty="0" smtClean="0"/>
              <a:t> </a:t>
            </a:r>
            <a:r>
              <a:rPr lang="en-US" altLang="ko-KR" dirty="0"/>
              <a:t>+ SiO</a:t>
            </a:r>
            <a:r>
              <a:rPr lang="en-US" altLang="ko-KR" baseline="-25000" dirty="0"/>
              <a:t>2</a:t>
            </a:r>
          </a:p>
          <a:p>
            <a:pPr lvl="1"/>
            <a:r>
              <a:rPr lang="en-US" altLang="ko-KR" dirty="0" smtClean="0"/>
              <a:t>Garnet-plagioclase-Al</a:t>
            </a:r>
            <a:r>
              <a:rPr lang="en-US" altLang="ko-KR" baseline="-25000" dirty="0" smtClean="0"/>
              <a:t>2</a:t>
            </a:r>
            <a:r>
              <a:rPr lang="en-US" altLang="ko-KR" dirty="0" smtClean="0"/>
              <a:t>SiO</a:t>
            </a:r>
            <a:r>
              <a:rPr lang="en-US" altLang="ko-KR" baseline="-25000" dirty="0" smtClean="0"/>
              <a:t>5</a:t>
            </a:r>
            <a:r>
              <a:rPr lang="en-US" altLang="ko-KR" dirty="0" smtClean="0"/>
              <a:t>-quartz</a:t>
            </a:r>
          </a:p>
          <a:p>
            <a:pPr lvl="2"/>
            <a:r>
              <a:rPr lang="en-US" altLang="ko-KR" dirty="0" smtClean="0"/>
              <a:t>Most widely used for the mid- to high-grade metamorphic rocks</a:t>
            </a:r>
          </a:p>
          <a:p>
            <a:pPr lvl="2"/>
            <a:r>
              <a:rPr lang="en-US" altLang="ko-KR" dirty="0" err="1" smtClean="0"/>
              <a:t>Anorthite</a:t>
            </a:r>
            <a:r>
              <a:rPr lang="en-US" altLang="ko-KR" dirty="0" smtClean="0"/>
              <a:t> = </a:t>
            </a:r>
            <a:r>
              <a:rPr lang="en-US" altLang="ko-KR" dirty="0" err="1" smtClean="0"/>
              <a:t>grossular</a:t>
            </a:r>
            <a:r>
              <a:rPr lang="en-US" altLang="ko-KR" dirty="0" smtClean="0"/>
              <a:t> + </a:t>
            </a:r>
            <a:r>
              <a:rPr lang="en-US" altLang="ko-KR" dirty="0" err="1" smtClean="0"/>
              <a:t>sillimanite</a:t>
            </a:r>
            <a:r>
              <a:rPr lang="en-US" altLang="ko-KR" dirty="0" smtClean="0"/>
              <a:t> + quartz</a:t>
            </a:r>
          </a:p>
          <a:p>
            <a:pPr lvl="3"/>
            <a:r>
              <a:rPr lang="en-US" altLang="ko-KR" dirty="0" smtClean="0"/>
              <a:t>3CaAl</a:t>
            </a:r>
            <a:r>
              <a:rPr lang="en-US" altLang="ko-KR" baseline="-25000" dirty="0" smtClean="0"/>
              <a:t>2</a:t>
            </a:r>
            <a:r>
              <a:rPr lang="en-US" altLang="ko-KR" dirty="0" smtClean="0"/>
              <a:t>Si</a:t>
            </a:r>
            <a:r>
              <a:rPr lang="en-US" altLang="ko-KR" baseline="-25000" dirty="0" smtClean="0"/>
              <a:t>2</a:t>
            </a:r>
            <a:r>
              <a:rPr lang="en-US" altLang="ko-KR" dirty="0" smtClean="0"/>
              <a:t>O</a:t>
            </a:r>
            <a:r>
              <a:rPr lang="en-US" altLang="ko-KR" baseline="-25000" dirty="0" smtClean="0"/>
              <a:t>8</a:t>
            </a:r>
            <a:r>
              <a:rPr lang="en-US" altLang="ko-KR" dirty="0" smtClean="0"/>
              <a:t>  </a:t>
            </a:r>
            <a:r>
              <a:rPr lang="en-US" altLang="ko-KR" dirty="0"/>
              <a:t>=  </a:t>
            </a:r>
            <a:r>
              <a:rPr lang="en-US" altLang="ko-KR" dirty="0" smtClean="0"/>
              <a:t>Ca</a:t>
            </a:r>
            <a:r>
              <a:rPr lang="en-US" altLang="ko-KR" baseline="-25000" dirty="0" smtClean="0"/>
              <a:t>3</a:t>
            </a:r>
            <a:r>
              <a:rPr lang="en-US" altLang="ko-KR" dirty="0" smtClean="0"/>
              <a:t>Al</a:t>
            </a:r>
            <a:r>
              <a:rPr lang="en-US" altLang="ko-KR" baseline="-25000" dirty="0" smtClean="0"/>
              <a:t>2</a:t>
            </a:r>
            <a:r>
              <a:rPr lang="en-US" altLang="ko-KR" dirty="0" smtClean="0"/>
              <a:t>Si</a:t>
            </a:r>
            <a:r>
              <a:rPr lang="en-US" altLang="ko-KR" baseline="-25000" dirty="0" smtClean="0"/>
              <a:t>3</a:t>
            </a:r>
            <a:r>
              <a:rPr lang="en-US" altLang="ko-KR" dirty="0" smtClean="0"/>
              <a:t>O</a:t>
            </a:r>
            <a:r>
              <a:rPr lang="en-US" altLang="ko-KR" baseline="-25000" dirty="0" smtClean="0"/>
              <a:t>12</a:t>
            </a:r>
            <a:r>
              <a:rPr lang="en-US" altLang="ko-KR" dirty="0" smtClean="0"/>
              <a:t> </a:t>
            </a:r>
            <a:r>
              <a:rPr lang="en-US" altLang="ko-KR" dirty="0"/>
              <a:t>+ </a:t>
            </a:r>
            <a:r>
              <a:rPr lang="en-US" altLang="ko-KR" dirty="0" smtClean="0"/>
              <a:t>2Al</a:t>
            </a:r>
            <a:r>
              <a:rPr lang="en-US" altLang="ko-KR" baseline="-25000" dirty="0" smtClean="0"/>
              <a:t>2</a:t>
            </a:r>
            <a:r>
              <a:rPr lang="en-US" altLang="ko-KR" dirty="0" smtClean="0"/>
              <a:t>SiO</a:t>
            </a:r>
            <a:r>
              <a:rPr lang="en-US" altLang="ko-KR" baseline="-25000" dirty="0" smtClean="0"/>
              <a:t>5</a:t>
            </a:r>
            <a:r>
              <a:rPr lang="en-US" altLang="ko-KR" dirty="0" smtClean="0"/>
              <a:t> +SiO</a:t>
            </a:r>
            <a:r>
              <a:rPr lang="en-US" altLang="ko-KR" baseline="-25000" dirty="0" smtClean="0"/>
              <a:t>2</a:t>
            </a:r>
            <a:endParaRPr lang="en-US" altLang="ko-KR" baseline="-25000" dirty="0"/>
          </a:p>
          <a:p>
            <a:pPr lvl="3"/>
            <a:endParaRPr lang="en-US" altLang="ko-KR" dirty="0" smtClean="0"/>
          </a:p>
          <a:p>
            <a:pPr lvl="2"/>
            <a:endParaRPr lang="en-US" altLang="ko-KR" dirty="0" smtClean="0"/>
          </a:p>
        </p:txBody>
      </p:sp>
    </p:spTree>
    <p:extLst>
      <p:ext uri="{BB962C8B-B14F-4D97-AF65-F5344CB8AC3E}">
        <p14:creationId xmlns:p14="http://schemas.microsoft.com/office/powerpoint/2010/main" val="592471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lvl="1"/>
            <a:r>
              <a:rPr lang="en-US" altLang="ko-KR" dirty="0" smtClean="0"/>
              <a:t>Garnet-plagioclase-olivine</a:t>
            </a:r>
            <a:endParaRPr lang="en-US" altLang="ko-KR" dirty="0" smtClean="0"/>
          </a:p>
          <a:p>
            <a:pPr lvl="2"/>
            <a:r>
              <a:rPr lang="en-US" altLang="ko-KR" dirty="0" smtClean="0"/>
              <a:t>Plagioclase(</a:t>
            </a:r>
            <a:r>
              <a:rPr lang="en-US" altLang="ko-KR" dirty="0" err="1" smtClean="0"/>
              <a:t>ss</a:t>
            </a:r>
            <a:r>
              <a:rPr lang="en-US" altLang="ko-KR" dirty="0" smtClean="0"/>
              <a:t>) + olivine(</a:t>
            </a:r>
            <a:r>
              <a:rPr lang="en-US" altLang="ko-KR" dirty="0" err="1" smtClean="0"/>
              <a:t>ss</a:t>
            </a:r>
            <a:r>
              <a:rPr lang="en-US" altLang="ko-KR" dirty="0" smtClean="0"/>
              <a:t>)=garnet(</a:t>
            </a:r>
            <a:r>
              <a:rPr lang="en-US" altLang="ko-KR" dirty="0" err="1" smtClean="0"/>
              <a:t>ss</a:t>
            </a:r>
            <a:r>
              <a:rPr lang="en-US" altLang="ko-KR" dirty="0" smtClean="0"/>
              <a:t>)</a:t>
            </a:r>
          </a:p>
          <a:p>
            <a:pPr lvl="2"/>
            <a:r>
              <a:rPr lang="en-US" altLang="ko-KR" dirty="0" err="1" smtClean="0"/>
              <a:t>Anorthite</a:t>
            </a:r>
            <a:r>
              <a:rPr lang="en-US" altLang="ko-KR" dirty="0" smtClean="0"/>
              <a:t> + </a:t>
            </a:r>
            <a:r>
              <a:rPr lang="en-US" altLang="ko-KR" dirty="0" err="1" smtClean="0"/>
              <a:t>fayalite</a:t>
            </a:r>
            <a:r>
              <a:rPr lang="en-US" altLang="ko-KR" dirty="0" smtClean="0"/>
              <a:t> = </a:t>
            </a:r>
            <a:r>
              <a:rPr lang="en-US" altLang="ko-KR" dirty="0" err="1" smtClean="0"/>
              <a:t>grossular</a:t>
            </a:r>
            <a:r>
              <a:rPr lang="en-US" altLang="ko-KR" dirty="0" smtClean="0"/>
              <a:t>/almandine</a:t>
            </a:r>
          </a:p>
          <a:p>
            <a:pPr lvl="3"/>
            <a:r>
              <a:rPr lang="en-US" altLang="ko-KR" dirty="0" smtClean="0"/>
              <a:t>CaAl</a:t>
            </a:r>
            <a:r>
              <a:rPr lang="en-US" altLang="ko-KR" baseline="-25000" dirty="0" smtClean="0"/>
              <a:t>2</a:t>
            </a:r>
            <a:r>
              <a:rPr lang="en-US" altLang="ko-KR" dirty="0" smtClean="0"/>
              <a:t>Si</a:t>
            </a:r>
            <a:r>
              <a:rPr lang="en-US" altLang="ko-KR" baseline="-25000" dirty="0" smtClean="0"/>
              <a:t>2</a:t>
            </a:r>
            <a:r>
              <a:rPr lang="en-US" altLang="ko-KR" dirty="0" smtClean="0"/>
              <a:t>O</a:t>
            </a:r>
            <a:r>
              <a:rPr lang="en-US" altLang="ko-KR" baseline="-25000" dirty="0" smtClean="0"/>
              <a:t>8</a:t>
            </a:r>
            <a:r>
              <a:rPr lang="en-US" altLang="ko-KR" dirty="0" smtClean="0"/>
              <a:t>  + Fe</a:t>
            </a:r>
            <a:r>
              <a:rPr lang="en-US" altLang="ko-KR" baseline="-25000" dirty="0" smtClean="0"/>
              <a:t>2</a:t>
            </a:r>
            <a:r>
              <a:rPr lang="en-US" altLang="ko-KR" dirty="0" smtClean="0"/>
              <a:t>SiO</a:t>
            </a:r>
            <a:r>
              <a:rPr lang="en-US" altLang="ko-KR" baseline="-25000" dirty="0" smtClean="0"/>
              <a:t>4</a:t>
            </a:r>
            <a:r>
              <a:rPr lang="en-US" altLang="ko-KR" dirty="0" smtClean="0"/>
              <a:t> = CaFe</a:t>
            </a:r>
            <a:r>
              <a:rPr lang="en-US" altLang="ko-KR" baseline="-25000" dirty="0" smtClean="0"/>
              <a:t>2</a:t>
            </a:r>
            <a:r>
              <a:rPr lang="en-US" altLang="ko-KR" dirty="0" smtClean="0"/>
              <a:t>Al</a:t>
            </a:r>
            <a:r>
              <a:rPr lang="en-US" altLang="ko-KR" baseline="-25000" dirty="0" smtClean="0"/>
              <a:t>2</a:t>
            </a:r>
            <a:r>
              <a:rPr lang="en-US" altLang="ko-KR" dirty="0" smtClean="0"/>
              <a:t>Si</a:t>
            </a:r>
            <a:r>
              <a:rPr lang="en-US" altLang="ko-KR" baseline="-25000" dirty="0" smtClean="0"/>
              <a:t>3</a:t>
            </a:r>
            <a:r>
              <a:rPr lang="en-US" altLang="ko-KR" dirty="0" smtClean="0"/>
              <a:t>O</a:t>
            </a:r>
            <a:r>
              <a:rPr lang="en-US" altLang="ko-KR" baseline="-25000" dirty="0" smtClean="0"/>
              <a:t>12</a:t>
            </a:r>
            <a:endParaRPr lang="en-US" altLang="ko-KR" dirty="0" smtClean="0"/>
          </a:p>
          <a:p>
            <a:pPr lvl="1"/>
            <a:r>
              <a:rPr lang="en-US" altLang="ko-KR" dirty="0" smtClean="0"/>
              <a:t>Garnet-plagioclase-</a:t>
            </a:r>
            <a:r>
              <a:rPr lang="en-US" altLang="ko-KR" dirty="0" err="1" smtClean="0"/>
              <a:t>orthopyroxene</a:t>
            </a:r>
            <a:r>
              <a:rPr lang="en-US" altLang="ko-KR" dirty="0" smtClean="0"/>
              <a:t>-quartz</a:t>
            </a:r>
            <a:endParaRPr lang="en-US" altLang="ko-KR" dirty="0" smtClean="0"/>
          </a:p>
          <a:p>
            <a:pPr lvl="2"/>
            <a:r>
              <a:rPr lang="en-US" altLang="ko-KR" dirty="0" smtClean="0"/>
              <a:t>Applicable to garnet granulite and amphibolite</a:t>
            </a:r>
          </a:p>
          <a:p>
            <a:pPr lvl="2"/>
            <a:r>
              <a:rPr lang="en-US" altLang="ko-KR" dirty="0" smtClean="0"/>
              <a:t>Plagioclase + </a:t>
            </a:r>
            <a:r>
              <a:rPr lang="en-US" altLang="ko-KR" dirty="0" err="1" smtClean="0"/>
              <a:t>orthopyroxene</a:t>
            </a:r>
            <a:r>
              <a:rPr lang="en-US" altLang="ko-KR" dirty="0" smtClean="0"/>
              <a:t> = garnet + quartz</a:t>
            </a:r>
          </a:p>
          <a:p>
            <a:pPr lvl="2"/>
            <a:r>
              <a:rPr lang="en-US" altLang="ko-KR" dirty="0" err="1" smtClean="0"/>
              <a:t>Anorthite</a:t>
            </a:r>
            <a:r>
              <a:rPr lang="en-US" altLang="ko-KR" dirty="0" smtClean="0"/>
              <a:t> + </a:t>
            </a:r>
            <a:r>
              <a:rPr lang="en-US" altLang="ko-KR" dirty="0" err="1" smtClean="0"/>
              <a:t>ferrosilite</a:t>
            </a:r>
            <a:r>
              <a:rPr lang="en-US" altLang="ko-KR" dirty="0" smtClean="0"/>
              <a:t> = </a:t>
            </a:r>
            <a:r>
              <a:rPr lang="en-US" altLang="ko-KR" dirty="0" err="1" smtClean="0"/>
              <a:t>grossular</a:t>
            </a:r>
            <a:r>
              <a:rPr lang="en-US" altLang="ko-KR" dirty="0" smtClean="0"/>
              <a:t>/almandine + quartz</a:t>
            </a:r>
          </a:p>
          <a:p>
            <a:pPr lvl="3"/>
            <a:r>
              <a:rPr lang="en-US" altLang="ko-KR" dirty="0" smtClean="0"/>
              <a:t>CaAl</a:t>
            </a:r>
            <a:r>
              <a:rPr lang="en-US" altLang="ko-KR" baseline="-25000" dirty="0" smtClean="0"/>
              <a:t>2</a:t>
            </a:r>
            <a:r>
              <a:rPr lang="en-US" altLang="ko-KR" dirty="0" smtClean="0"/>
              <a:t>Si</a:t>
            </a:r>
            <a:r>
              <a:rPr lang="en-US" altLang="ko-KR" baseline="-25000" dirty="0" smtClean="0"/>
              <a:t>2</a:t>
            </a:r>
            <a:r>
              <a:rPr lang="en-US" altLang="ko-KR" dirty="0" smtClean="0"/>
              <a:t>O</a:t>
            </a:r>
            <a:r>
              <a:rPr lang="en-US" altLang="ko-KR" baseline="-25000" dirty="0" smtClean="0"/>
              <a:t>8</a:t>
            </a:r>
            <a:r>
              <a:rPr lang="en-US" altLang="ko-KR" dirty="0" smtClean="0"/>
              <a:t>  + 2FeSiO</a:t>
            </a:r>
            <a:r>
              <a:rPr lang="en-US" altLang="ko-KR" baseline="-25000" dirty="0" smtClean="0"/>
              <a:t>3</a:t>
            </a:r>
            <a:r>
              <a:rPr lang="en-US" altLang="ko-KR" dirty="0" smtClean="0"/>
              <a:t> = </a:t>
            </a:r>
            <a:r>
              <a:rPr lang="en-US" altLang="ko-KR" dirty="0"/>
              <a:t>CaFe</a:t>
            </a:r>
            <a:r>
              <a:rPr lang="en-US" altLang="ko-KR" baseline="-25000" dirty="0"/>
              <a:t>2</a:t>
            </a:r>
            <a:r>
              <a:rPr lang="en-US" altLang="ko-KR" dirty="0"/>
              <a:t>Al</a:t>
            </a:r>
            <a:r>
              <a:rPr lang="en-US" altLang="ko-KR" baseline="-25000" dirty="0"/>
              <a:t>2</a:t>
            </a:r>
            <a:r>
              <a:rPr lang="en-US" altLang="ko-KR" dirty="0"/>
              <a:t>Si</a:t>
            </a:r>
            <a:r>
              <a:rPr lang="en-US" altLang="ko-KR" baseline="-25000" dirty="0"/>
              <a:t>3</a:t>
            </a:r>
            <a:r>
              <a:rPr lang="en-US" altLang="ko-KR" dirty="0"/>
              <a:t>O</a:t>
            </a:r>
            <a:r>
              <a:rPr lang="en-US" altLang="ko-KR" baseline="-25000" dirty="0"/>
              <a:t>12 </a:t>
            </a:r>
            <a:r>
              <a:rPr lang="en-US" altLang="ko-KR" baseline="-25000" dirty="0" smtClean="0"/>
              <a:t> </a:t>
            </a:r>
            <a:r>
              <a:rPr lang="en-US" altLang="ko-KR" dirty="0" smtClean="0"/>
              <a:t>+ SiO</a:t>
            </a:r>
            <a:r>
              <a:rPr lang="en-US" altLang="ko-KR" baseline="-25000" dirty="0" smtClean="0"/>
              <a:t>2</a:t>
            </a:r>
            <a:endParaRPr lang="en-US" altLang="ko-KR" baseline="-25000" dirty="0"/>
          </a:p>
          <a:p>
            <a:pPr lvl="3"/>
            <a:endParaRPr lang="en-US" altLang="ko-KR" dirty="0" smtClean="0"/>
          </a:p>
          <a:p>
            <a:pPr lvl="2"/>
            <a:endParaRPr lang="en-US" altLang="ko-KR" dirty="0" smtClean="0"/>
          </a:p>
        </p:txBody>
      </p:sp>
    </p:spTree>
    <p:extLst>
      <p:ext uri="{BB962C8B-B14F-4D97-AF65-F5344CB8AC3E}">
        <p14:creationId xmlns:p14="http://schemas.microsoft.com/office/powerpoint/2010/main" val="3580865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47664" y="5805264"/>
            <a:ext cx="6624736" cy="461665"/>
          </a:xfrm>
          <a:prstGeom prst="rect">
            <a:avLst/>
          </a:prstGeom>
          <a:noFill/>
        </p:spPr>
        <p:txBody>
          <a:bodyPr wrap="square" rtlCol="0">
            <a:spAutoFit/>
          </a:bodyPr>
          <a:lstStyle/>
          <a:p>
            <a:pPr latinLnBrk="0"/>
            <a:r>
              <a:rPr lang="en-US" sz="1200" dirty="0" smtClean="0"/>
              <a:t>From E.J. Essene (1986) Ch.5 Geologic thermometry and barometry. In Reviews in Mineralogy , Vol.10 (Ed. JM Ferry). Mineral. Soc. Am. , pp.153-206</a:t>
            </a:r>
            <a:endParaRPr lang="en-US" sz="1200" dirty="0"/>
          </a:p>
        </p:txBody>
      </p:sp>
      <p:pic>
        <p:nvPicPr>
          <p:cNvPr id="1026" name="Picture 2" descr="C:\Users\jyy\Pictures\2014-05-26\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476672"/>
            <a:ext cx="3312368" cy="540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315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lvl="1"/>
            <a:r>
              <a:rPr lang="en-US" altLang="ko-KR" dirty="0" smtClean="0"/>
              <a:t>Garnet-cordierite-</a:t>
            </a:r>
            <a:r>
              <a:rPr lang="en-US" altLang="ko-KR" dirty="0" err="1" smtClean="0"/>
              <a:t>sillimanite</a:t>
            </a:r>
            <a:r>
              <a:rPr lang="en-US" altLang="ko-KR" dirty="0" smtClean="0"/>
              <a:t>-quartz</a:t>
            </a:r>
            <a:endParaRPr lang="en-US" altLang="ko-KR" dirty="0" smtClean="0"/>
          </a:p>
          <a:p>
            <a:pPr lvl="2"/>
            <a:r>
              <a:rPr lang="en-US" altLang="ko-KR" dirty="0" smtClean="0"/>
              <a:t>Disagreement among researchers</a:t>
            </a:r>
          </a:p>
          <a:p>
            <a:pPr lvl="2"/>
            <a:r>
              <a:rPr lang="en-US" altLang="ko-KR" dirty="0" smtClean="0"/>
              <a:t>Iron cordierite = almandine + </a:t>
            </a:r>
            <a:r>
              <a:rPr lang="en-US" altLang="ko-KR" dirty="0" err="1" smtClean="0"/>
              <a:t>sillimanite</a:t>
            </a:r>
            <a:r>
              <a:rPr lang="en-US" altLang="ko-KR" dirty="0" smtClean="0"/>
              <a:t> + quartz</a:t>
            </a:r>
          </a:p>
          <a:p>
            <a:pPr lvl="3"/>
            <a:r>
              <a:rPr lang="en-US" altLang="ko-KR" dirty="0" smtClean="0"/>
              <a:t>3Fe2Al4Si5O18 = 2Fe</a:t>
            </a:r>
            <a:r>
              <a:rPr lang="en-US" altLang="ko-KR" baseline="-25000" dirty="0" smtClean="0"/>
              <a:t>3</a:t>
            </a:r>
            <a:r>
              <a:rPr lang="en-US" altLang="ko-KR" dirty="0" smtClean="0"/>
              <a:t>Al</a:t>
            </a:r>
            <a:r>
              <a:rPr lang="en-US" altLang="ko-KR" baseline="-25000" dirty="0" smtClean="0"/>
              <a:t>2</a:t>
            </a:r>
            <a:r>
              <a:rPr lang="en-US" altLang="ko-KR" dirty="0" smtClean="0"/>
              <a:t>Si</a:t>
            </a:r>
            <a:r>
              <a:rPr lang="en-US" altLang="ko-KR" baseline="-25000" dirty="0" smtClean="0"/>
              <a:t>3</a:t>
            </a:r>
            <a:r>
              <a:rPr lang="en-US" altLang="ko-KR" dirty="0" smtClean="0"/>
              <a:t>O</a:t>
            </a:r>
            <a:r>
              <a:rPr lang="en-US" altLang="ko-KR" baseline="-25000" dirty="0" smtClean="0"/>
              <a:t>12  </a:t>
            </a:r>
            <a:r>
              <a:rPr lang="en-US" altLang="ko-KR" dirty="0" smtClean="0"/>
              <a:t>+ 4Al</a:t>
            </a:r>
            <a:r>
              <a:rPr lang="en-US" altLang="ko-KR" baseline="-25000" dirty="0" smtClean="0"/>
              <a:t>2</a:t>
            </a:r>
            <a:r>
              <a:rPr lang="en-US" altLang="ko-KR" dirty="0" smtClean="0"/>
              <a:t>SiO</a:t>
            </a:r>
            <a:r>
              <a:rPr lang="en-US" altLang="ko-KR" baseline="-25000" dirty="0" smtClean="0"/>
              <a:t>5 </a:t>
            </a:r>
            <a:r>
              <a:rPr lang="en-US" altLang="ko-KR" dirty="0" smtClean="0"/>
              <a:t>+ 5SiO</a:t>
            </a:r>
            <a:r>
              <a:rPr lang="en-US" altLang="ko-KR" baseline="-25000" dirty="0" smtClean="0"/>
              <a:t>2</a:t>
            </a:r>
            <a:endParaRPr lang="en-US" altLang="ko-KR" baseline="-25000" dirty="0"/>
          </a:p>
          <a:p>
            <a:pPr lvl="3"/>
            <a:endParaRPr lang="en-US" altLang="ko-KR" dirty="0" smtClean="0"/>
          </a:p>
          <a:p>
            <a:pPr lvl="1"/>
            <a:r>
              <a:rPr lang="en-US" altLang="ko-KR" dirty="0" smtClean="0"/>
              <a:t>Garnet-spinel-</a:t>
            </a:r>
            <a:r>
              <a:rPr lang="en-US" altLang="ko-KR" dirty="0" err="1" smtClean="0"/>
              <a:t>sillimanite</a:t>
            </a:r>
            <a:r>
              <a:rPr lang="en-US" altLang="ko-KR" dirty="0" smtClean="0"/>
              <a:t>-quartz</a:t>
            </a:r>
            <a:endParaRPr lang="en-US" altLang="ko-KR" dirty="0"/>
          </a:p>
          <a:p>
            <a:pPr lvl="2"/>
            <a:r>
              <a:rPr lang="en-US" altLang="ko-KR" dirty="0" smtClean="0"/>
              <a:t>Garnet + </a:t>
            </a:r>
            <a:r>
              <a:rPr lang="en-US" altLang="ko-KR" dirty="0" err="1" smtClean="0"/>
              <a:t>sillimanite</a:t>
            </a:r>
            <a:r>
              <a:rPr lang="en-US" altLang="ko-KR" dirty="0" smtClean="0"/>
              <a:t> = spinel + quartz</a:t>
            </a:r>
          </a:p>
          <a:p>
            <a:pPr lvl="3"/>
            <a:r>
              <a:rPr lang="en-US" altLang="ko-KR" dirty="0"/>
              <a:t>R</a:t>
            </a:r>
            <a:r>
              <a:rPr lang="en-US" altLang="ko-KR" baseline="-25000" dirty="0" smtClean="0"/>
              <a:t>3</a:t>
            </a:r>
            <a:r>
              <a:rPr lang="en-US" altLang="ko-KR" dirty="0" smtClean="0"/>
              <a:t>Al</a:t>
            </a:r>
            <a:r>
              <a:rPr lang="en-US" altLang="ko-KR" baseline="-25000" dirty="0" smtClean="0"/>
              <a:t>2</a:t>
            </a:r>
            <a:r>
              <a:rPr lang="en-US" altLang="ko-KR" dirty="0" smtClean="0"/>
              <a:t>Si</a:t>
            </a:r>
            <a:r>
              <a:rPr lang="en-US" altLang="ko-KR" baseline="-25000" dirty="0" smtClean="0"/>
              <a:t>3</a:t>
            </a:r>
            <a:r>
              <a:rPr lang="en-US" altLang="ko-KR" dirty="0" smtClean="0"/>
              <a:t>O</a:t>
            </a:r>
            <a:r>
              <a:rPr lang="en-US" altLang="ko-KR" baseline="-25000" dirty="0" smtClean="0"/>
              <a:t>12  </a:t>
            </a:r>
            <a:r>
              <a:rPr lang="en-US" altLang="ko-KR" dirty="0"/>
              <a:t>+ </a:t>
            </a:r>
            <a:r>
              <a:rPr lang="en-US" altLang="ko-KR" dirty="0" smtClean="0"/>
              <a:t>Al</a:t>
            </a:r>
            <a:r>
              <a:rPr lang="en-US" altLang="ko-KR" baseline="-25000" dirty="0" smtClean="0"/>
              <a:t>2</a:t>
            </a:r>
            <a:r>
              <a:rPr lang="en-US" altLang="ko-KR" dirty="0" smtClean="0"/>
              <a:t>SiO</a:t>
            </a:r>
            <a:r>
              <a:rPr lang="en-US" altLang="ko-KR" baseline="-25000" dirty="0" smtClean="0"/>
              <a:t>5 </a:t>
            </a:r>
            <a:r>
              <a:rPr lang="en-US" altLang="ko-KR" dirty="0" smtClean="0"/>
              <a:t>= 3RAl</a:t>
            </a:r>
            <a:r>
              <a:rPr lang="en-US" altLang="ko-KR" baseline="-25000" dirty="0" smtClean="0"/>
              <a:t>2</a:t>
            </a:r>
            <a:r>
              <a:rPr lang="en-US" altLang="ko-KR" dirty="0" smtClean="0"/>
              <a:t>O</a:t>
            </a:r>
            <a:r>
              <a:rPr lang="en-US" altLang="ko-KR" baseline="-25000" dirty="0" smtClean="0"/>
              <a:t>4</a:t>
            </a:r>
            <a:r>
              <a:rPr lang="en-US" altLang="ko-KR" dirty="0" smtClean="0"/>
              <a:t> + SiO</a:t>
            </a:r>
            <a:r>
              <a:rPr lang="en-US" altLang="ko-KR" baseline="-25000" dirty="0" smtClean="0"/>
              <a:t>2</a:t>
            </a:r>
            <a:endParaRPr lang="en-US" altLang="ko-KR" baseline="-25000" dirty="0"/>
          </a:p>
          <a:p>
            <a:pPr lvl="1"/>
            <a:endParaRPr lang="en-US" altLang="ko-KR" dirty="0" smtClean="0"/>
          </a:p>
        </p:txBody>
      </p:sp>
    </p:spTree>
    <p:extLst>
      <p:ext uri="{BB962C8B-B14F-4D97-AF65-F5344CB8AC3E}">
        <p14:creationId xmlns:p14="http://schemas.microsoft.com/office/powerpoint/2010/main" val="42694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lvl="1"/>
            <a:r>
              <a:rPr lang="en-US" altLang="ko-KR" dirty="0" smtClean="0"/>
              <a:t>Garnet-rutile-</a:t>
            </a:r>
            <a:r>
              <a:rPr lang="en-US" altLang="ko-KR" dirty="0" err="1" smtClean="0"/>
              <a:t>ilmenite</a:t>
            </a:r>
            <a:r>
              <a:rPr lang="en-US" altLang="ko-KR" dirty="0" smtClean="0"/>
              <a:t>-</a:t>
            </a:r>
            <a:r>
              <a:rPr lang="en-US" altLang="ko-KR" dirty="0" err="1" smtClean="0"/>
              <a:t>sillimanite</a:t>
            </a:r>
            <a:r>
              <a:rPr lang="en-US" altLang="ko-KR" dirty="0" smtClean="0"/>
              <a:t>-quartz</a:t>
            </a:r>
            <a:endParaRPr lang="en-US" altLang="ko-KR" dirty="0" smtClean="0"/>
          </a:p>
          <a:p>
            <a:pPr lvl="2"/>
            <a:r>
              <a:rPr lang="en-US" altLang="ko-KR" dirty="0" smtClean="0"/>
              <a:t>The best </a:t>
            </a:r>
            <a:r>
              <a:rPr lang="en-US" altLang="ko-KR" dirty="0" err="1" smtClean="0"/>
              <a:t>geobarometer</a:t>
            </a:r>
            <a:r>
              <a:rPr lang="en-US" altLang="ko-KR" dirty="0" smtClean="0"/>
              <a:t> for high-grade </a:t>
            </a:r>
            <a:r>
              <a:rPr lang="en-US" altLang="ko-KR" dirty="0" err="1" smtClean="0"/>
              <a:t>metapelite</a:t>
            </a:r>
            <a:endParaRPr lang="en-US" altLang="ko-KR" dirty="0" smtClean="0"/>
          </a:p>
          <a:p>
            <a:pPr lvl="2"/>
            <a:r>
              <a:rPr lang="en-US" altLang="ko-KR" dirty="0" err="1" smtClean="0"/>
              <a:t>Ilmenite</a:t>
            </a:r>
            <a:r>
              <a:rPr lang="en-US" altLang="ko-KR" dirty="0" smtClean="0"/>
              <a:t> + </a:t>
            </a:r>
            <a:r>
              <a:rPr lang="en-US" altLang="ko-KR" dirty="0" err="1" smtClean="0"/>
              <a:t>sillimanite</a:t>
            </a:r>
            <a:r>
              <a:rPr lang="en-US" altLang="ko-KR" dirty="0" smtClean="0"/>
              <a:t> + quartz = almandine + rutile</a:t>
            </a:r>
          </a:p>
          <a:p>
            <a:pPr lvl="3"/>
            <a:r>
              <a:rPr lang="en-US" altLang="ko-KR" dirty="0" smtClean="0"/>
              <a:t>3FeTiO3 + Al</a:t>
            </a:r>
            <a:r>
              <a:rPr lang="en-US" altLang="ko-KR" baseline="-25000" dirty="0" smtClean="0"/>
              <a:t>2</a:t>
            </a:r>
            <a:r>
              <a:rPr lang="en-US" altLang="ko-KR" dirty="0" smtClean="0"/>
              <a:t>SiO</a:t>
            </a:r>
            <a:r>
              <a:rPr lang="en-US" altLang="ko-KR" baseline="-25000" dirty="0" smtClean="0"/>
              <a:t>5 </a:t>
            </a:r>
            <a:r>
              <a:rPr lang="en-US" altLang="ko-KR" dirty="0" smtClean="0"/>
              <a:t>+ 2SiO</a:t>
            </a:r>
            <a:r>
              <a:rPr lang="en-US" altLang="ko-KR" baseline="-25000" dirty="0" smtClean="0"/>
              <a:t>2</a:t>
            </a:r>
            <a:r>
              <a:rPr lang="en-US" altLang="ko-KR" dirty="0" smtClean="0"/>
              <a:t> = Fe</a:t>
            </a:r>
            <a:r>
              <a:rPr lang="en-US" altLang="ko-KR" baseline="-25000" dirty="0" smtClean="0"/>
              <a:t>3</a:t>
            </a:r>
            <a:r>
              <a:rPr lang="en-US" altLang="ko-KR" dirty="0" smtClean="0"/>
              <a:t>Al</a:t>
            </a:r>
            <a:r>
              <a:rPr lang="en-US" altLang="ko-KR" baseline="-25000" dirty="0" smtClean="0"/>
              <a:t>2</a:t>
            </a:r>
            <a:r>
              <a:rPr lang="en-US" altLang="ko-KR" dirty="0" smtClean="0"/>
              <a:t>Si</a:t>
            </a:r>
            <a:r>
              <a:rPr lang="en-US" altLang="ko-KR" baseline="-25000" dirty="0" smtClean="0"/>
              <a:t>3</a:t>
            </a:r>
            <a:r>
              <a:rPr lang="en-US" altLang="ko-KR" dirty="0" smtClean="0"/>
              <a:t>O</a:t>
            </a:r>
            <a:r>
              <a:rPr lang="en-US" altLang="ko-KR" baseline="-25000" dirty="0" smtClean="0"/>
              <a:t>12  </a:t>
            </a:r>
            <a:r>
              <a:rPr lang="en-US" altLang="ko-KR" dirty="0" smtClean="0"/>
              <a:t>+ TiO</a:t>
            </a:r>
            <a:r>
              <a:rPr lang="en-US" altLang="ko-KR" baseline="-25000" dirty="0" smtClean="0"/>
              <a:t>2</a:t>
            </a:r>
            <a:endParaRPr lang="en-US" altLang="ko-KR" dirty="0" smtClean="0"/>
          </a:p>
          <a:p>
            <a:pPr lvl="1"/>
            <a:r>
              <a:rPr lang="en-US" altLang="ko-KR" dirty="0" err="1" smtClean="0"/>
              <a:t>Sphalerite</a:t>
            </a:r>
            <a:r>
              <a:rPr lang="en-US" altLang="ko-KR" dirty="0" smtClean="0"/>
              <a:t>-</a:t>
            </a:r>
            <a:r>
              <a:rPr lang="en-US" altLang="ko-KR" dirty="0" err="1" smtClean="0"/>
              <a:t>pyrrhotite</a:t>
            </a:r>
            <a:r>
              <a:rPr lang="en-US" altLang="ko-KR" dirty="0" smtClean="0"/>
              <a:t>-pyrite</a:t>
            </a:r>
            <a:endParaRPr lang="en-US" altLang="ko-KR" dirty="0"/>
          </a:p>
          <a:p>
            <a:pPr lvl="2"/>
            <a:r>
              <a:rPr lang="en-US" altLang="ko-KR" dirty="0" smtClean="0"/>
              <a:t>Very popular sulfide </a:t>
            </a:r>
            <a:r>
              <a:rPr lang="en-US" altLang="ko-KR" dirty="0" err="1" smtClean="0"/>
              <a:t>geobarometer</a:t>
            </a:r>
            <a:endParaRPr lang="en-US" altLang="ko-KR" dirty="0" smtClean="0"/>
          </a:p>
          <a:p>
            <a:pPr lvl="2"/>
            <a:r>
              <a:rPr lang="en-US" altLang="ko-KR" dirty="0" smtClean="0"/>
              <a:t>Range: 300-650</a:t>
            </a:r>
            <a:r>
              <a:rPr lang="en-US" altLang="ko-KR" baseline="30000" dirty="0" smtClean="0"/>
              <a:t>o</a:t>
            </a:r>
            <a:r>
              <a:rPr lang="en-US" altLang="ko-KR" dirty="0" smtClean="0"/>
              <a:t>C</a:t>
            </a:r>
          </a:p>
          <a:p>
            <a:pPr lvl="3"/>
            <a:r>
              <a:rPr lang="en-US" altLang="ko-KR" dirty="0" smtClean="0"/>
              <a:t>Fe in </a:t>
            </a:r>
            <a:r>
              <a:rPr lang="en-US" altLang="ko-KR" dirty="0" err="1" smtClean="0"/>
              <a:t>sphalerite</a:t>
            </a:r>
            <a:r>
              <a:rPr lang="en-US" altLang="ko-KR" dirty="0" smtClean="0"/>
              <a:t> =</a:t>
            </a:r>
            <a:r>
              <a:rPr lang="en-US" altLang="ko-KR" baseline="-25000" dirty="0" smtClean="0"/>
              <a:t> </a:t>
            </a:r>
            <a:r>
              <a:rPr lang="en-US" altLang="ko-KR" dirty="0" smtClean="0"/>
              <a:t>Fe in </a:t>
            </a:r>
            <a:r>
              <a:rPr lang="en-US" altLang="ko-KR" dirty="0" err="1" smtClean="0"/>
              <a:t>pyrrhotite</a:t>
            </a:r>
            <a:r>
              <a:rPr lang="en-US" altLang="ko-KR" dirty="0" smtClean="0"/>
              <a:t> + Fe in pyrite</a:t>
            </a:r>
          </a:p>
          <a:p>
            <a:pPr lvl="3"/>
            <a:r>
              <a:rPr lang="en-US" altLang="ko-KR" dirty="0" smtClean="0"/>
              <a:t>(</a:t>
            </a:r>
            <a:r>
              <a:rPr lang="en-US" altLang="ko-KR" dirty="0" err="1" smtClean="0"/>
              <a:t>Zn,Fe</a:t>
            </a:r>
            <a:r>
              <a:rPr lang="en-US" altLang="ko-KR" dirty="0" smtClean="0"/>
              <a:t>)S = Fe</a:t>
            </a:r>
            <a:r>
              <a:rPr lang="en-US" altLang="ko-KR" baseline="-25000" dirty="0" smtClean="0"/>
              <a:t>1-x</a:t>
            </a:r>
            <a:r>
              <a:rPr lang="en-US" altLang="ko-KR" dirty="0" smtClean="0"/>
              <a:t>S + FeS</a:t>
            </a:r>
            <a:r>
              <a:rPr lang="en-US" altLang="ko-KR" baseline="-25000" dirty="0" smtClean="0"/>
              <a:t>2</a:t>
            </a:r>
            <a:endParaRPr lang="en-US" altLang="ko-KR" baseline="-25000" dirty="0"/>
          </a:p>
          <a:p>
            <a:pPr lvl="1"/>
            <a:endParaRPr lang="en-US" altLang="ko-KR" dirty="0" smtClean="0"/>
          </a:p>
        </p:txBody>
      </p:sp>
    </p:spTree>
    <p:extLst>
      <p:ext uri="{BB962C8B-B14F-4D97-AF65-F5344CB8AC3E}">
        <p14:creationId xmlns:p14="http://schemas.microsoft.com/office/powerpoint/2010/main" val="27847306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yy\Pictures\2014-05-26\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836712"/>
            <a:ext cx="6890525" cy="43924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7664" y="5805264"/>
            <a:ext cx="6624736" cy="461665"/>
          </a:xfrm>
          <a:prstGeom prst="rect">
            <a:avLst/>
          </a:prstGeom>
          <a:noFill/>
        </p:spPr>
        <p:txBody>
          <a:bodyPr wrap="square" rtlCol="0">
            <a:spAutoFit/>
          </a:bodyPr>
          <a:lstStyle/>
          <a:p>
            <a:pPr latinLnBrk="0"/>
            <a:r>
              <a:rPr lang="en-US" sz="1200" dirty="0" smtClean="0"/>
              <a:t>From E.J. Essene (1986) Ch.5 Geologic thermometry and barometry. In Reviews in Mineralogy , Vol.10 (Ed. JM Ferry). Mineral. Soc. Am. , pp.153-206</a:t>
            </a:r>
            <a:endParaRPr lang="en-US" sz="1200" dirty="0"/>
          </a:p>
        </p:txBody>
      </p:sp>
    </p:spTree>
    <p:extLst>
      <p:ext uri="{BB962C8B-B14F-4D97-AF65-F5344CB8AC3E}">
        <p14:creationId xmlns:p14="http://schemas.microsoft.com/office/powerpoint/2010/main" val="678865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yy\Pictures\2014-05-26\0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56" y="404664"/>
            <a:ext cx="9027792" cy="446449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547664" y="5805264"/>
            <a:ext cx="6624736" cy="461665"/>
          </a:xfrm>
          <a:prstGeom prst="rect">
            <a:avLst/>
          </a:prstGeom>
          <a:noFill/>
        </p:spPr>
        <p:txBody>
          <a:bodyPr wrap="square" rtlCol="0">
            <a:spAutoFit/>
          </a:bodyPr>
          <a:lstStyle/>
          <a:p>
            <a:pPr latinLnBrk="0"/>
            <a:r>
              <a:rPr lang="en-US" sz="1200" dirty="0" smtClean="0"/>
              <a:t>From E.J. Essene (1986) Ch.5 Geologic thermometry and barometry. In Reviews in Mineralogy , Vol.10 (Ed. JM Ferry). Mineral. Soc. Am. , pp.153-206</a:t>
            </a:r>
            <a:endParaRPr lang="en-US" sz="1200" dirty="0"/>
          </a:p>
        </p:txBody>
      </p:sp>
    </p:spTree>
    <p:extLst>
      <p:ext uri="{BB962C8B-B14F-4D97-AF65-F5344CB8AC3E}">
        <p14:creationId xmlns:p14="http://schemas.microsoft.com/office/powerpoint/2010/main" val="353117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r>
              <a:rPr lang="en-US" altLang="ko-KR" b="1" dirty="0" smtClean="0"/>
              <a:t>Reactions involving fluid species</a:t>
            </a:r>
          </a:p>
          <a:p>
            <a:pPr lvl="1"/>
            <a:r>
              <a:rPr lang="en-US" altLang="ko-KR" dirty="0" smtClean="0"/>
              <a:t>FeO-TiO</a:t>
            </a:r>
            <a:r>
              <a:rPr lang="en-US" altLang="ko-KR" baseline="-25000" dirty="0" smtClean="0"/>
              <a:t>2</a:t>
            </a:r>
            <a:r>
              <a:rPr lang="en-US" altLang="ko-KR" dirty="0" smtClean="0"/>
              <a:t>-O</a:t>
            </a:r>
            <a:r>
              <a:rPr lang="en-US" altLang="ko-KR" baseline="-25000" dirty="0"/>
              <a:t>2</a:t>
            </a:r>
            <a:endParaRPr lang="en-US" altLang="ko-KR" dirty="0" smtClean="0"/>
          </a:p>
          <a:p>
            <a:pPr lvl="1"/>
            <a:r>
              <a:rPr lang="en-US" altLang="ko-KR" dirty="0" smtClean="0"/>
              <a:t>CaO-SiO</a:t>
            </a:r>
            <a:r>
              <a:rPr lang="en-US" altLang="ko-KR" baseline="-25000" dirty="0" smtClean="0"/>
              <a:t>2</a:t>
            </a:r>
            <a:r>
              <a:rPr lang="en-US" altLang="ko-KR" dirty="0" smtClean="0"/>
              <a:t>-CO</a:t>
            </a:r>
            <a:r>
              <a:rPr lang="en-US" altLang="ko-KR" baseline="-25000" dirty="0"/>
              <a:t>2</a:t>
            </a:r>
            <a:endParaRPr lang="en-US" altLang="ko-KR" dirty="0" smtClean="0"/>
          </a:p>
          <a:p>
            <a:pPr lvl="1"/>
            <a:r>
              <a:rPr lang="en-US" altLang="ko-KR" dirty="0" smtClean="0"/>
              <a:t>K</a:t>
            </a:r>
            <a:r>
              <a:rPr lang="en-US" altLang="ko-KR" baseline="-25000" dirty="0" smtClean="0"/>
              <a:t>2</a:t>
            </a:r>
            <a:r>
              <a:rPr lang="en-US" altLang="ko-KR" dirty="0" smtClean="0"/>
              <a:t>O-Al</a:t>
            </a:r>
            <a:r>
              <a:rPr lang="en-US" altLang="ko-KR" baseline="-25000" dirty="0" smtClean="0"/>
              <a:t>2</a:t>
            </a:r>
            <a:r>
              <a:rPr lang="en-US" altLang="ko-KR" dirty="0" smtClean="0"/>
              <a:t>O</a:t>
            </a:r>
            <a:r>
              <a:rPr lang="en-US" altLang="ko-KR" baseline="-25000" dirty="0" smtClean="0"/>
              <a:t>3</a:t>
            </a:r>
            <a:r>
              <a:rPr lang="en-US" altLang="ko-KR" dirty="0" smtClean="0"/>
              <a:t>-SiO</a:t>
            </a:r>
            <a:r>
              <a:rPr lang="en-US" altLang="ko-KR" baseline="-25000" dirty="0" smtClean="0"/>
              <a:t>2</a:t>
            </a:r>
            <a:r>
              <a:rPr lang="en-US" altLang="ko-KR" dirty="0" smtClean="0"/>
              <a:t>-H</a:t>
            </a:r>
            <a:r>
              <a:rPr lang="en-US" altLang="ko-KR" baseline="-25000" dirty="0"/>
              <a:t>2</a:t>
            </a:r>
            <a:r>
              <a:rPr lang="en-US" altLang="ko-KR" dirty="0" smtClean="0"/>
              <a:t>O</a:t>
            </a:r>
          </a:p>
          <a:p>
            <a:pPr lvl="1"/>
            <a:r>
              <a:rPr lang="en-US" altLang="ko-KR" dirty="0" smtClean="0"/>
              <a:t>CaO-Al</a:t>
            </a:r>
            <a:r>
              <a:rPr lang="en-US" altLang="ko-KR" baseline="-25000" dirty="0" smtClean="0"/>
              <a:t>2</a:t>
            </a:r>
            <a:r>
              <a:rPr lang="en-US" altLang="ko-KR" dirty="0" smtClean="0"/>
              <a:t>O</a:t>
            </a:r>
            <a:r>
              <a:rPr lang="en-US" altLang="ko-KR" baseline="-25000" dirty="0" smtClean="0"/>
              <a:t>3</a:t>
            </a:r>
            <a:r>
              <a:rPr lang="en-US" altLang="ko-KR" dirty="0" smtClean="0"/>
              <a:t>-SiO</a:t>
            </a:r>
            <a:r>
              <a:rPr lang="en-US" altLang="ko-KR" baseline="-25000" dirty="0" smtClean="0"/>
              <a:t>2</a:t>
            </a:r>
            <a:r>
              <a:rPr lang="en-US" altLang="ko-KR" dirty="0" smtClean="0"/>
              <a:t>-H</a:t>
            </a:r>
            <a:r>
              <a:rPr lang="en-US" altLang="ko-KR" baseline="-25000" dirty="0" smtClean="0"/>
              <a:t>2</a:t>
            </a:r>
            <a:r>
              <a:rPr lang="en-US" altLang="ko-KR" dirty="0" smtClean="0"/>
              <a:t>O</a:t>
            </a:r>
          </a:p>
          <a:p>
            <a:pPr lvl="1"/>
            <a:r>
              <a:rPr lang="en-US" altLang="ko-KR" dirty="0" smtClean="0"/>
              <a:t>K</a:t>
            </a:r>
            <a:r>
              <a:rPr lang="en-US" altLang="ko-KR" baseline="-25000" dirty="0" smtClean="0"/>
              <a:t>2</a:t>
            </a:r>
            <a:r>
              <a:rPr lang="en-US" altLang="ko-KR" dirty="0" smtClean="0"/>
              <a:t>O-FeO-Al</a:t>
            </a:r>
            <a:r>
              <a:rPr lang="en-US" altLang="ko-KR" baseline="-25000" dirty="0" smtClean="0"/>
              <a:t>2</a:t>
            </a:r>
            <a:r>
              <a:rPr lang="en-US" altLang="ko-KR" dirty="0" smtClean="0"/>
              <a:t>O</a:t>
            </a:r>
            <a:r>
              <a:rPr lang="en-US" altLang="ko-KR" baseline="-25000" dirty="0" smtClean="0"/>
              <a:t>3</a:t>
            </a:r>
            <a:r>
              <a:rPr lang="en-US" altLang="ko-KR" dirty="0" smtClean="0"/>
              <a:t>-SiO</a:t>
            </a:r>
            <a:r>
              <a:rPr lang="en-US" altLang="ko-KR" baseline="-25000" dirty="0" smtClean="0"/>
              <a:t>2</a:t>
            </a:r>
            <a:r>
              <a:rPr lang="en-US" altLang="ko-KR" dirty="0" smtClean="0"/>
              <a:t>-H</a:t>
            </a:r>
            <a:r>
              <a:rPr lang="en-US" altLang="ko-KR" baseline="-25000" dirty="0" smtClean="0"/>
              <a:t>2</a:t>
            </a:r>
            <a:r>
              <a:rPr lang="en-US" altLang="ko-KR" dirty="0" smtClean="0"/>
              <a:t>O-O</a:t>
            </a:r>
            <a:r>
              <a:rPr lang="en-US" altLang="ko-KR" baseline="-25000" dirty="0" smtClean="0"/>
              <a:t>2</a:t>
            </a:r>
            <a:endParaRPr lang="en-US" altLang="ko-KR" dirty="0" smtClean="0"/>
          </a:p>
          <a:p>
            <a:pPr lvl="1"/>
            <a:endParaRPr lang="en-US" altLang="ko-KR" dirty="0" smtClean="0"/>
          </a:p>
        </p:txBody>
      </p:sp>
    </p:spTree>
    <p:extLst>
      <p:ext uri="{BB962C8B-B14F-4D97-AF65-F5344CB8AC3E}">
        <p14:creationId xmlns:p14="http://schemas.microsoft.com/office/powerpoint/2010/main" val="1187263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p:cNvSpPr>
            <a:spLocks noGrp="1"/>
          </p:cNvSpPr>
          <p:nvPr>
            <p:ph idx="1"/>
          </p:nvPr>
        </p:nvSpPr>
        <p:spPr>
          <a:ln w="3175">
            <a:noFill/>
          </a:ln>
        </p:spPr>
        <p:txBody>
          <a:bodyPr>
            <a:normAutofit/>
          </a:bodyPr>
          <a:lstStyle/>
          <a:p>
            <a:r>
              <a:rPr lang="en-US" altLang="ko-KR" b="1" dirty="0" smtClean="0"/>
              <a:t>Fluid inclusion</a:t>
            </a:r>
          </a:p>
          <a:p>
            <a:r>
              <a:rPr lang="en-US" altLang="ko-KR" b="1" dirty="0" err="1" smtClean="0"/>
              <a:t>Illite</a:t>
            </a:r>
            <a:r>
              <a:rPr lang="en-US" altLang="ko-KR" b="1" dirty="0" smtClean="0"/>
              <a:t> crystallization</a:t>
            </a:r>
            <a:endParaRPr lang="en-US" altLang="ko-KR" b="1" dirty="0" smtClean="0"/>
          </a:p>
        </p:txBody>
      </p:sp>
      <p:sp>
        <p:nvSpPr>
          <p:cNvPr id="2" name="제목 1"/>
          <p:cNvSpPr>
            <a:spLocks noGrp="1"/>
          </p:cNvSpPr>
          <p:nvPr>
            <p:ph type="title"/>
          </p:nvPr>
        </p:nvSpPr>
        <p:spPr/>
        <p:txBody>
          <a:bodyPr>
            <a:normAutofit/>
          </a:bodyPr>
          <a:lstStyle/>
          <a:p>
            <a:r>
              <a:rPr lang="en-US" altLang="ko-KR" dirty="0" smtClean="0"/>
              <a:t>4. </a:t>
            </a:r>
            <a:r>
              <a:rPr lang="en-US" altLang="ko-KR" dirty="0" smtClean="0"/>
              <a:t>Other Methods</a:t>
            </a:r>
            <a:endParaRPr lang="ko-KR" altLang="en-US" dirty="0"/>
          </a:p>
        </p:txBody>
      </p:sp>
    </p:spTree>
    <p:extLst>
      <p:ext uri="{BB962C8B-B14F-4D97-AF65-F5344CB8AC3E}">
        <p14:creationId xmlns:p14="http://schemas.microsoft.com/office/powerpoint/2010/main" val="2681283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328174"/>
            <a:ext cx="4538931"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직사각형 3"/>
          <p:cNvSpPr/>
          <p:nvPr/>
        </p:nvSpPr>
        <p:spPr>
          <a:xfrm>
            <a:off x="107504" y="404664"/>
            <a:ext cx="3456384" cy="4555093"/>
          </a:xfrm>
          <a:prstGeom prst="rect">
            <a:avLst/>
          </a:prstGeom>
        </p:spPr>
        <p:txBody>
          <a:bodyPr wrap="square">
            <a:spAutoFit/>
          </a:bodyPr>
          <a:lstStyle/>
          <a:p>
            <a:pPr latinLnBrk="0"/>
            <a:r>
              <a:rPr lang="en-US" sz="1000" dirty="0"/>
              <a:t>Figure 2 </a:t>
            </a:r>
          </a:p>
          <a:p>
            <a:pPr latinLnBrk="0"/>
            <a:r>
              <a:rPr lang="en-US" sz="1000" dirty="0"/>
              <a:t>Hypothetical phase diagram showing pressure vs. temperature changes for fluid inclusions during burial overheating. An inclusion that forms at low pore fluid pressure and temperature (P, T) conditions (point 1) will have a measured homogenization temperature of Th1. Entrapment temperature is actually higher, at </a:t>
            </a:r>
            <a:r>
              <a:rPr lang="en-US" sz="1000" dirty="0" err="1"/>
              <a:t>Tt</a:t>
            </a:r>
            <a:r>
              <a:rPr lang="en-US" sz="1000" dirty="0"/>
              <a:t>, and must be estimated by adding a suitable pressure correction to Th1. If this same inclusion is overheated to higher internal P, T conditions sufficient to cause deformation (stretching) to occur (point 2), the volume of the inclusion cavity will increase slightly, and the corresponding fluid density will decrease, altering its phase behavior to follow a lower density </a:t>
            </a:r>
            <a:r>
              <a:rPr lang="en-US" sz="1000" dirty="0" err="1"/>
              <a:t>isochore</a:t>
            </a:r>
            <a:r>
              <a:rPr lang="en-US" sz="1000" dirty="0"/>
              <a:t> that is appropriate for the new density of the fluid (</a:t>
            </a:r>
            <a:r>
              <a:rPr lang="en-US" sz="1000" dirty="0" err="1"/>
              <a:t>isochore</a:t>
            </a:r>
            <a:r>
              <a:rPr lang="en-US" sz="1000" dirty="0"/>
              <a:t> #2). After stretching, internal temperature remains unchanged, but internal pressure drops to point 3, which is slightly higher than pore fluid pressure (point 4). Measured </a:t>
            </a:r>
            <a:r>
              <a:rPr lang="en-US" sz="1000" dirty="0" err="1"/>
              <a:t>Th</a:t>
            </a:r>
            <a:r>
              <a:rPr lang="en-US" sz="1000" dirty="0"/>
              <a:t> from this inclusion will be observed at Th2, which is higher than </a:t>
            </a:r>
            <a:r>
              <a:rPr lang="en-US" sz="1000" dirty="0" err="1"/>
              <a:t>Tt</a:t>
            </a:r>
            <a:r>
              <a:rPr lang="en-US" sz="1000" dirty="0"/>
              <a:t> but less than the temperature at which deformation actually occurred (Td). Estimation of Td would again require a suitable pressure correction. However, if the purpose of the analysis is to determine </a:t>
            </a:r>
            <a:r>
              <a:rPr lang="en-US" sz="1000" dirty="0" err="1"/>
              <a:t>Tt</a:t>
            </a:r>
            <a:r>
              <a:rPr lang="en-US" sz="1000" dirty="0"/>
              <a:t>, then Th2 or pressure-corrected Th2 would greatly overestimate </a:t>
            </a:r>
            <a:r>
              <a:rPr lang="en-US" sz="1000" dirty="0" err="1"/>
              <a:t>Tt</a:t>
            </a:r>
            <a:r>
              <a:rPr lang="en-US" sz="1000" dirty="0"/>
              <a:t>. If the inclusion is heated beyond Td without further deformation (point 5), then the measured </a:t>
            </a:r>
            <a:r>
              <a:rPr lang="en-US" sz="1000" dirty="0" err="1"/>
              <a:t>Th</a:t>
            </a:r>
            <a:r>
              <a:rPr lang="en-US" sz="1000" dirty="0"/>
              <a:t> will still be observed at point Th2, but this temperature will be significantly less than the maximum temperature sustained by the inclusion (</a:t>
            </a:r>
            <a:r>
              <a:rPr lang="en-US" sz="1000" dirty="0" err="1"/>
              <a:t>Tmax</a:t>
            </a:r>
            <a:r>
              <a:rPr lang="en-US" sz="1000" dirty="0"/>
              <a:t>). If the purpose of the analysis is to determine </a:t>
            </a:r>
            <a:r>
              <a:rPr lang="en-US" sz="1000" dirty="0" err="1"/>
              <a:t>Tmax</a:t>
            </a:r>
            <a:r>
              <a:rPr lang="en-US" sz="1000" dirty="0"/>
              <a:t>, then a suitable pressure correction must be made to Th2. </a:t>
            </a: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9500" y="4158880"/>
            <a:ext cx="1857375"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4158880"/>
            <a:ext cx="2404087" cy="2294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직사각형 4"/>
          <p:cNvSpPr/>
          <p:nvPr/>
        </p:nvSpPr>
        <p:spPr>
          <a:xfrm>
            <a:off x="6535887" y="6021288"/>
            <a:ext cx="2284600" cy="246221"/>
          </a:xfrm>
          <a:prstGeom prst="rect">
            <a:avLst/>
          </a:prstGeom>
        </p:spPr>
        <p:txBody>
          <a:bodyPr wrap="none">
            <a:spAutoFit/>
          </a:bodyPr>
          <a:lstStyle/>
          <a:p>
            <a:r>
              <a:rPr lang="en-US" sz="1000" dirty="0"/>
              <a:t>http://geol-amu.org/notes/m7-1-12.htm</a:t>
            </a:r>
          </a:p>
        </p:txBody>
      </p:sp>
      <p:sp>
        <p:nvSpPr>
          <p:cNvPr id="6" name="직사각형 5"/>
          <p:cNvSpPr/>
          <p:nvPr/>
        </p:nvSpPr>
        <p:spPr>
          <a:xfrm>
            <a:off x="107504" y="4981733"/>
            <a:ext cx="3024336" cy="400110"/>
          </a:xfrm>
          <a:prstGeom prst="rect">
            <a:avLst/>
          </a:prstGeom>
        </p:spPr>
        <p:txBody>
          <a:bodyPr wrap="square">
            <a:spAutoFit/>
          </a:bodyPr>
          <a:lstStyle/>
          <a:p>
            <a:r>
              <a:rPr lang="en-US" sz="1000" dirty="0"/>
              <a:t>http://aapgbull.geoscienceworld.org/content/84/10/1647/F2.expansion.html</a:t>
            </a:r>
          </a:p>
        </p:txBody>
      </p:sp>
    </p:spTree>
    <p:extLst>
      <p:ext uri="{BB962C8B-B14F-4D97-AF65-F5344CB8AC3E}">
        <p14:creationId xmlns:p14="http://schemas.microsoft.com/office/powerpoint/2010/main" val="9520589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a:xfrm>
            <a:off x="467544" y="1600200"/>
            <a:ext cx="8109857" cy="4525963"/>
          </a:xfrm>
        </p:spPr>
        <p:txBody>
          <a:bodyPr>
            <a:normAutofit/>
          </a:bodyPr>
          <a:lstStyle/>
          <a:p>
            <a:pPr lvl="1"/>
            <a:r>
              <a:rPr lang="en-US" altLang="ko-KR" dirty="0" err="1" smtClean="0"/>
              <a:t>Enstatite-diopside</a:t>
            </a:r>
            <a:endParaRPr lang="en-US" altLang="ko-KR" dirty="0" smtClean="0"/>
          </a:p>
          <a:p>
            <a:pPr lvl="2"/>
            <a:r>
              <a:rPr lang="en-US" altLang="ko-KR" dirty="0" smtClean="0"/>
              <a:t>Mg</a:t>
            </a:r>
            <a:r>
              <a:rPr lang="en-US" altLang="ko-KR" baseline="-25000" dirty="0"/>
              <a:t>2</a:t>
            </a:r>
            <a:r>
              <a:rPr lang="en-US" altLang="ko-KR" dirty="0" smtClean="0"/>
              <a:t>Si</a:t>
            </a:r>
            <a:r>
              <a:rPr lang="en-US" altLang="ko-KR" baseline="-25000" dirty="0" smtClean="0"/>
              <a:t>2</a:t>
            </a:r>
            <a:r>
              <a:rPr lang="en-US" altLang="ko-KR" dirty="0" smtClean="0"/>
              <a:t>O</a:t>
            </a:r>
            <a:r>
              <a:rPr lang="en-US" altLang="ko-KR" baseline="-25000" dirty="0" smtClean="0"/>
              <a:t>6</a:t>
            </a:r>
            <a:r>
              <a:rPr lang="en-US" altLang="ko-KR" dirty="0" smtClean="0"/>
              <a:t>-CaMgSi</a:t>
            </a:r>
            <a:r>
              <a:rPr lang="en-US" altLang="ko-KR" baseline="-25000" dirty="0" smtClean="0"/>
              <a:t>2</a:t>
            </a:r>
            <a:r>
              <a:rPr lang="en-US" altLang="ko-KR" dirty="0" smtClean="0"/>
              <a:t>O</a:t>
            </a:r>
            <a:r>
              <a:rPr lang="en-US" altLang="ko-KR" baseline="-25000" dirty="0" smtClean="0"/>
              <a:t>6</a:t>
            </a:r>
          </a:p>
          <a:p>
            <a:pPr lvl="2"/>
            <a:r>
              <a:rPr lang="en-US" altLang="ko-KR" dirty="0" smtClean="0"/>
              <a:t>Interferences from other components (end members)</a:t>
            </a:r>
          </a:p>
          <a:p>
            <a:pPr lvl="2"/>
            <a:r>
              <a:rPr lang="en-US" altLang="ko-KR" dirty="0" smtClean="0"/>
              <a:t>May applicable for the ultramafic rocks formed at the T &gt; 900</a:t>
            </a:r>
            <a:r>
              <a:rPr lang="en-US" altLang="ko-KR" baseline="30000" dirty="0" smtClean="0"/>
              <a:t>o</a:t>
            </a:r>
            <a:r>
              <a:rPr lang="en-US" altLang="ko-KR" dirty="0" smtClean="0"/>
              <a:t>C</a:t>
            </a:r>
          </a:p>
          <a:p>
            <a:pPr lvl="1"/>
            <a:r>
              <a:rPr lang="en-US" altLang="ko-KR" dirty="0" smtClean="0"/>
              <a:t>Quadrilateral pyroxenes</a:t>
            </a:r>
          </a:p>
          <a:p>
            <a:pPr lvl="2"/>
            <a:r>
              <a:rPr lang="en-US" altLang="ko-KR" dirty="0" err="1" smtClean="0"/>
              <a:t>Diopside-hedenbergite-enstatite-ferrosilite</a:t>
            </a:r>
            <a:endParaRPr lang="en-US" altLang="ko-KR" dirty="0" smtClean="0"/>
          </a:p>
          <a:p>
            <a:pPr lvl="2"/>
            <a:r>
              <a:rPr lang="en-US" altLang="ko-KR" dirty="0" smtClean="0"/>
              <a:t>CaMgSi</a:t>
            </a:r>
            <a:r>
              <a:rPr lang="en-US" altLang="ko-KR" baseline="-25000" dirty="0" smtClean="0"/>
              <a:t>2</a:t>
            </a:r>
            <a:r>
              <a:rPr lang="en-US" altLang="ko-KR" dirty="0" smtClean="0"/>
              <a:t>O</a:t>
            </a:r>
            <a:r>
              <a:rPr lang="en-US" altLang="ko-KR" baseline="-25000" dirty="0" smtClean="0"/>
              <a:t>6</a:t>
            </a:r>
            <a:r>
              <a:rPr lang="en-US" altLang="ko-KR" dirty="0" smtClean="0"/>
              <a:t>-</a:t>
            </a:r>
            <a:r>
              <a:rPr lang="en-US" altLang="ko-KR" dirty="0"/>
              <a:t> </a:t>
            </a:r>
            <a:r>
              <a:rPr lang="en-US" altLang="ko-KR" dirty="0" smtClean="0"/>
              <a:t>CaFe</a:t>
            </a:r>
            <a:r>
              <a:rPr lang="en-US" altLang="ko-KR" baseline="30000" dirty="0" smtClean="0"/>
              <a:t>2+</a:t>
            </a:r>
            <a:r>
              <a:rPr lang="en-US" altLang="ko-KR" dirty="0" smtClean="0"/>
              <a:t>Si</a:t>
            </a:r>
            <a:r>
              <a:rPr lang="en-US" altLang="ko-KR" baseline="-25000" dirty="0" smtClean="0"/>
              <a:t>2</a:t>
            </a:r>
            <a:r>
              <a:rPr lang="en-US" altLang="ko-KR" dirty="0" smtClean="0"/>
              <a:t>O</a:t>
            </a:r>
            <a:r>
              <a:rPr lang="en-US" altLang="ko-KR" baseline="-25000" dirty="0" smtClean="0"/>
              <a:t>6</a:t>
            </a:r>
            <a:r>
              <a:rPr lang="en-US" altLang="ko-KR" dirty="0" smtClean="0"/>
              <a:t>- Mg</a:t>
            </a:r>
            <a:r>
              <a:rPr lang="en-US" altLang="ko-KR" baseline="-25000" dirty="0" smtClean="0"/>
              <a:t>2</a:t>
            </a:r>
            <a:r>
              <a:rPr lang="en-US" altLang="ko-KR" dirty="0" smtClean="0"/>
              <a:t>Si</a:t>
            </a:r>
            <a:r>
              <a:rPr lang="en-US" altLang="ko-KR" baseline="-25000" dirty="0" smtClean="0"/>
              <a:t>2</a:t>
            </a:r>
            <a:r>
              <a:rPr lang="en-US" altLang="ko-KR" dirty="0" smtClean="0"/>
              <a:t>O</a:t>
            </a:r>
            <a:r>
              <a:rPr lang="en-US" altLang="ko-KR" baseline="-25000" dirty="0" smtClean="0"/>
              <a:t>6</a:t>
            </a:r>
            <a:r>
              <a:rPr lang="en-US" altLang="ko-KR" dirty="0" smtClean="0"/>
              <a:t>- Fe</a:t>
            </a:r>
            <a:r>
              <a:rPr lang="en-US" altLang="ko-KR" baseline="30000" dirty="0" smtClean="0"/>
              <a:t>2+</a:t>
            </a:r>
            <a:r>
              <a:rPr lang="en-US" altLang="ko-KR" baseline="-25000" dirty="0" smtClean="0"/>
              <a:t>2</a:t>
            </a:r>
            <a:r>
              <a:rPr lang="en-US" altLang="ko-KR" dirty="0" smtClean="0"/>
              <a:t>Si</a:t>
            </a:r>
            <a:r>
              <a:rPr lang="en-US" altLang="ko-KR" baseline="-25000" dirty="0" smtClean="0"/>
              <a:t>2</a:t>
            </a:r>
            <a:r>
              <a:rPr lang="en-US" altLang="ko-KR" dirty="0" smtClean="0"/>
              <a:t>O</a:t>
            </a:r>
            <a:r>
              <a:rPr lang="en-US" altLang="ko-KR" baseline="-25000" dirty="0" smtClean="0"/>
              <a:t>6</a:t>
            </a:r>
            <a:r>
              <a:rPr lang="en-US" altLang="ko-KR" dirty="0" smtClean="0"/>
              <a:t>-</a:t>
            </a:r>
          </a:p>
          <a:p>
            <a:pPr lvl="2"/>
            <a:endParaRPr lang="en-US" altLang="ko-KR" dirty="0" smtClean="0"/>
          </a:p>
        </p:txBody>
      </p:sp>
    </p:spTree>
    <p:extLst>
      <p:ext uri="{BB962C8B-B14F-4D97-AF65-F5344CB8AC3E}">
        <p14:creationId xmlns:p14="http://schemas.microsoft.com/office/powerpoint/2010/main" val="11168883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yy\Pictures\2014-05-26\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311" y="1628800"/>
            <a:ext cx="7293994"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7664" y="5805264"/>
            <a:ext cx="6624736" cy="461665"/>
          </a:xfrm>
          <a:prstGeom prst="rect">
            <a:avLst/>
          </a:prstGeom>
          <a:noFill/>
        </p:spPr>
        <p:txBody>
          <a:bodyPr wrap="square" rtlCol="0">
            <a:spAutoFit/>
          </a:bodyPr>
          <a:lstStyle/>
          <a:p>
            <a:pPr latinLnBrk="0"/>
            <a:r>
              <a:rPr lang="en-US" sz="1200" dirty="0" smtClean="0"/>
              <a:t>From E.J. Essene (1986) Ch.5 Geologic thermometry and barometry. In Reviews in Mineralogy , Vol.10 (Ed. JM Ferry). Mineral. Soc. Am. , pp.153-206</a:t>
            </a:r>
            <a:endParaRPr lang="en-US" sz="1200" dirty="0"/>
          </a:p>
        </p:txBody>
      </p:sp>
    </p:spTree>
    <p:extLst>
      <p:ext uri="{BB962C8B-B14F-4D97-AF65-F5344CB8AC3E}">
        <p14:creationId xmlns:p14="http://schemas.microsoft.com/office/powerpoint/2010/main" val="187092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yy\Pictures\2014-05-20\0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116632"/>
            <a:ext cx="4124042" cy="65498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199825" y="980727"/>
            <a:ext cx="2808312" cy="830997"/>
          </a:xfrm>
          <a:prstGeom prst="rect">
            <a:avLst/>
          </a:prstGeom>
          <a:noFill/>
        </p:spPr>
        <p:txBody>
          <a:bodyPr wrap="square" rtlCol="0">
            <a:spAutoFit/>
          </a:bodyPr>
          <a:lstStyle/>
          <a:p>
            <a:pPr latinLnBrk="0"/>
            <a:r>
              <a:rPr lang="en-US" sz="1200" dirty="0" smtClean="0"/>
              <a:t>From E.J. Essene (1986) Ch.5 Geologic thermometry and barometry. In Reviews in Mineralogy , Vol.10 (Ed. JM Ferry). Mineral. Soc. Am. , pp.153-206</a:t>
            </a:r>
            <a:endParaRPr lang="en-US" sz="1200" dirty="0"/>
          </a:p>
        </p:txBody>
      </p:sp>
    </p:spTree>
    <p:extLst>
      <p:ext uri="{BB962C8B-B14F-4D97-AF65-F5344CB8AC3E}">
        <p14:creationId xmlns:p14="http://schemas.microsoft.com/office/powerpoint/2010/main" val="4187500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yy\Pictures\2014-05-2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63782"/>
            <a:ext cx="4930891" cy="679421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012160" y="980727"/>
            <a:ext cx="2808312" cy="830997"/>
          </a:xfrm>
          <a:prstGeom prst="rect">
            <a:avLst/>
          </a:prstGeom>
          <a:noFill/>
        </p:spPr>
        <p:txBody>
          <a:bodyPr wrap="square" rtlCol="0">
            <a:spAutoFit/>
          </a:bodyPr>
          <a:lstStyle/>
          <a:p>
            <a:pPr latinLnBrk="0"/>
            <a:r>
              <a:rPr lang="en-US" sz="1200" dirty="0" smtClean="0"/>
              <a:t>From E.J. Essene (1986) Ch.5 Geologic thermometry and barometry. In Reviews in Mineralogy , Vol.10 (Ed. JM Ferry). Mineral. Soc. Am. , pp.153-206</a:t>
            </a:r>
            <a:endParaRPr lang="en-US" sz="1200" dirty="0"/>
          </a:p>
        </p:txBody>
      </p:sp>
    </p:spTree>
    <p:extLst>
      <p:ext uri="{BB962C8B-B14F-4D97-AF65-F5344CB8AC3E}">
        <p14:creationId xmlns:p14="http://schemas.microsoft.com/office/powerpoint/2010/main" val="3927390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내용 개체 틀 1"/>
              <p:cNvSpPr>
                <a:spLocks noGrp="1"/>
              </p:cNvSpPr>
              <p:nvPr>
                <p:ph idx="1"/>
              </p:nvPr>
            </p:nvSpPr>
            <p:spPr/>
            <p:txBody>
              <a:bodyPr>
                <a:normAutofit/>
              </a:bodyPr>
              <a:lstStyle/>
              <a:p>
                <a:r>
                  <a:rPr lang="en-US" altLang="ko-KR" b="1" dirty="0" smtClean="0"/>
                  <a:t>Solid-Solid Reactions</a:t>
                </a:r>
              </a:p>
              <a:p>
                <a:pPr lvl="1"/>
                <a:r>
                  <a:rPr lang="en-US" altLang="ko-KR" dirty="0" smtClean="0"/>
                  <a:t>Widely used as </a:t>
                </a:r>
                <a:r>
                  <a:rPr lang="en-US" altLang="ko-KR" dirty="0" err="1" smtClean="0"/>
                  <a:t>geobarometers</a:t>
                </a:r>
                <a:r>
                  <a:rPr lang="en-US" altLang="ko-KR" dirty="0" smtClean="0"/>
                  <a:t> (T may be determined using the methods </a:t>
                </a:r>
                <a:r>
                  <a:rPr lang="en-US" altLang="ko-KR" dirty="0" err="1" smtClean="0"/>
                  <a:t>prviously</a:t>
                </a:r>
                <a:r>
                  <a:rPr lang="en-US" altLang="ko-KR" dirty="0" smtClean="0"/>
                  <a:t> described)</a:t>
                </a:r>
              </a:p>
              <a:p>
                <a:pPr lvl="1"/>
                <a:r>
                  <a:rPr lang="en-US" altLang="ko-KR" dirty="0" smtClean="0"/>
                  <a:t>Then, general equation becomes</a:t>
                </a:r>
              </a:p>
              <a:p>
                <a:pPr lvl="2"/>
                <a14:m>
                  <m:oMath xmlns:m="http://schemas.openxmlformats.org/officeDocument/2006/math">
                    <m:r>
                      <a:rPr lang="ko-KR" altLang="en-US" i="1" smtClean="0">
                        <a:latin typeface="Cambria Math"/>
                      </a:rPr>
                      <m:t>∆</m:t>
                    </m:r>
                    <m:r>
                      <a:rPr lang="en-US" altLang="ko-KR" b="0" i="1" smtClean="0">
                        <a:latin typeface="Cambria Math"/>
                      </a:rPr>
                      <m:t>𝐻</m:t>
                    </m:r>
                    <m:r>
                      <a:rPr lang="en-US" altLang="ko-KR" b="0" i="1" smtClean="0">
                        <a:latin typeface="Cambria Math"/>
                        <a:ea typeface="Cambria Math"/>
                      </a:rPr>
                      <m:t>°−</m:t>
                    </m:r>
                    <m:r>
                      <a:rPr lang="en-US" altLang="ko-KR" b="0" i="1" smtClean="0">
                        <a:latin typeface="Cambria Math"/>
                        <a:ea typeface="Cambria Math"/>
                      </a:rPr>
                      <m:t>𝑇</m:t>
                    </m:r>
                    <m:r>
                      <a:rPr lang="en-US" altLang="ko-KR" b="0" i="1" smtClean="0">
                        <a:latin typeface="Cambria Math"/>
                        <a:ea typeface="Cambria Math"/>
                      </a:rPr>
                      <m:t>∆</m:t>
                    </m:r>
                    <m:r>
                      <a:rPr lang="en-US" altLang="ko-KR" b="0" i="1" smtClean="0">
                        <a:latin typeface="Cambria Math"/>
                        <a:ea typeface="Cambria Math"/>
                      </a:rPr>
                      <m:t>𝑆</m:t>
                    </m:r>
                    <m:r>
                      <a:rPr lang="en-US" altLang="ko-KR" b="0" i="1" smtClean="0">
                        <a:latin typeface="Cambria Math"/>
                        <a:ea typeface="Cambria Math"/>
                      </a:rPr>
                      <m:t>°+</m:t>
                    </m:r>
                    <m:d>
                      <m:dPr>
                        <m:ctrlPr>
                          <a:rPr lang="en-US" altLang="ko-KR" b="0" i="1" smtClean="0">
                            <a:latin typeface="Cambria Math"/>
                            <a:ea typeface="Cambria Math"/>
                          </a:rPr>
                        </m:ctrlPr>
                      </m:dPr>
                      <m:e>
                        <m:r>
                          <a:rPr lang="en-US" altLang="ko-KR" b="0" i="1" smtClean="0">
                            <a:latin typeface="Cambria Math"/>
                            <a:ea typeface="Cambria Math"/>
                          </a:rPr>
                          <m:t>𝑃</m:t>
                        </m:r>
                        <m:r>
                          <a:rPr lang="en-US" altLang="ko-KR" b="0" i="1" smtClean="0">
                            <a:latin typeface="Cambria Math"/>
                            <a:ea typeface="Cambria Math"/>
                          </a:rPr>
                          <m:t>−1</m:t>
                        </m:r>
                      </m:e>
                    </m:d>
                    <m:r>
                      <a:rPr lang="en-US" altLang="ko-KR" b="0" i="1" smtClean="0">
                        <a:latin typeface="Cambria Math"/>
                        <a:ea typeface="Cambria Math"/>
                      </a:rPr>
                      <m:t>∆</m:t>
                    </m:r>
                    <m:r>
                      <a:rPr lang="en-US" altLang="ko-KR" b="0" i="1" smtClean="0">
                        <a:latin typeface="Cambria Math"/>
                        <a:ea typeface="Cambria Math"/>
                      </a:rPr>
                      <m:t>𝑉</m:t>
                    </m:r>
                    <m:r>
                      <a:rPr lang="en-US" altLang="ko-KR" b="0" i="1" smtClean="0">
                        <a:latin typeface="Cambria Math"/>
                        <a:ea typeface="Cambria Math"/>
                      </a:rPr>
                      <m:t>°+</m:t>
                    </m:r>
                    <m:r>
                      <a:rPr lang="en-US" altLang="ko-KR" b="0" i="1" smtClean="0">
                        <a:latin typeface="Cambria Math"/>
                        <a:ea typeface="Cambria Math"/>
                      </a:rPr>
                      <m:t>𝑅𝑇𝑙𝑛𝐾</m:t>
                    </m:r>
                    <m:r>
                      <a:rPr lang="en-US" altLang="ko-KR" b="0" i="1" smtClean="0">
                        <a:latin typeface="Cambria Math"/>
                        <a:ea typeface="Cambria Math"/>
                      </a:rPr>
                      <m:t>=0</m:t>
                    </m:r>
                  </m:oMath>
                </a14:m>
                <a:r>
                  <a:rPr lang="ko-KR" altLang="en-US" dirty="0" smtClean="0"/>
                  <a:t> </a:t>
                </a:r>
                <a:r>
                  <a:rPr lang="en-US" altLang="ko-KR" dirty="0" smtClean="0"/>
                  <a:t>			of the </a:t>
                </a:r>
                <a:r>
                  <a:rPr lang="en-US" altLang="ko-KR" dirty="0" err="1" smtClean="0"/>
                  <a:t>univariant</a:t>
                </a:r>
                <a:r>
                  <a:rPr lang="en-US" altLang="ko-KR" dirty="0" smtClean="0"/>
                  <a:t> curve on P-T space</a:t>
                </a:r>
                <a:endParaRPr lang="ko-KR" altLang="en-US" dirty="0"/>
              </a:p>
            </p:txBody>
          </p:sp>
        </mc:Choice>
        <mc:Fallback xmlns="">
          <p:sp>
            <p:nvSpPr>
              <p:cNvPr id="2" name="내용 개체 틀 1"/>
              <p:cNvSpPr>
                <a:spLocks noGrp="1" noRot="1" noChangeAspect="1" noMove="1" noResize="1" noEditPoints="1" noAdjustHandles="1" noChangeArrowheads="1" noChangeShapeType="1" noTextEdit="1"/>
              </p:cNvSpPr>
              <p:nvPr>
                <p:ph idx="1"/>
              </p:nvPr>
            </p:nvSpPr>
            <p:spPr>
              <a:blipFill rotWithShape="1">
                <a:blip r:embed="rId2"/>
                <a:stretch>
                  <a:fillRect l="-977" t="-1752"/>
                </a:stretch>
              </a:blipFill>
            </p:spPr>
            <p:txBody>
              <a:bodyPr/>
              <a:lstStyle/>
              <a:p>
                <a:r>
                  <a:rPr lang="en-US">
                    <a:noFill/>
                  </a:rPr>
                  <a:t> </a:t>
                </a:r>
              </a:p>
            </p:txBody>
          </p:sp>
        </mc:Fallback>
      </mc:AlternateContent>
    </p:spTree>
    <p:extLst>
      <p:ext uri="{BB962C8B-B14F-4D97-AF65-F5344CB8AC3E}">
        <p14:creationId xmlns:p14="http://schemas.microsoft.com/office/powerpoint/2010/main" val="1575145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lvl="1"/>
            <a:r>
              <a:rPr lang="en-US" altLang="ko-KR" dirty="0" err="1" smtClean="0"/>
              <a:t>Andalusite-sillimanite-kyanite</a:t>
            </a:r>
            <a:r>
              <a:rPr lang="en-US" altLang="ko-KR" dirty="0" smtClean="0"/>
              <a:t> (Al</a:t>
            </a:r>
            <a:r>
              <a:rPr lang="en-US" altLang="ko-KR" baseline="-25000" dirty="0" smtClean="0"/>
              <a:t>2</a:t>
            </a:r>
            <a:r>
              <a:rPr lang="en-US" altLang="ko-KR" dirty="0" smtClean="0"/>
              <a:t>SiO</a:t>
            </a:r>
            <a:r>
              <a:rPr lang="en-US" altLang="ko-KR" baseline="-25000" dirty="0" smtClean="0"/>
              <a:t>5</a:t>
            </a:r>
            <a:r>
              <a:rPr lang="en-US" altLang="ko-KR" dirty="0" smtClean="0"/>
              <a:t>)</a:t>
            </a:r>
          </a:p>
          <a:p>
            <a:pPr lvl="2"/>
            <a:r>
              <a:rPr lang="en-US" altLang="ko-KR" dirty="0" smtClean="0"/>
              <a:t>The disagreement in the invariant point:</a:t>
            </a:r>
          </a:p>
          <a:p>
            <a:pPr lvl="3"/>
            <a:r>
              <a:rPr lang="en-US" altLang="ko-KR" dirty="0" smtClean="0"/>
              <a:t>6.5kbar – 595C (</a:t>
            </a:r>
            <a:r>
              <a:rPr lang="en-US" altLang="ko-KR" dirty="0" err="1" smtClean="0"/>
              <a:t>Althaus</a:t>
            </a:r>
            <a:r>
              <a:rPr lang="en-US" altLang="ko-KR" dirty="0" smtClean="0"/>
              <a:t>, 1967)</a:t>
            </a:r>
          </a:p>
          <a:p>
            <a:pPr lvl="3"/>
            <a:r>
              <a:rPr lang="en-US" altLang="ko-KR" dirty="0" smtClean="0"/>
              <a:t>5.5kbar – 620C (Richardson et al., 1969)</a:t>
            </a:r>
          </a:p>
          <a:p>
            <a:pPr lvl="3"/>
            <a:r>
              <a:rPr lang="en-US" altLang="ko-KR" dirty="0" smtClean="0"/>
              <a:t>3.8kbar – 600C (</a:t>
            </a:r>
            <a:r>
              <a:rPr lang="en-US" altLang="ko-KR" dirty="0" err="1" smtClean="0"/>
              <a:t>Holdaway</a:t>
            </a:r>
            <a:r>
              <a:rPr lang="en-US" altLang="ko-KR" dirty="0" smtClean="0"/>
              <a:t>, 1971)</a:t>
            </a:r>
          </a:p>
          <a:p>
            <a:pPr lvl="3"/>
            <a:r>
              <a:rPr lang="en-US" altLang="ko-KR" dirty="0" smtClean="0"/>
              <a:t>3.9kbar </a:t>
            </a:r>
            <a:r>
              <a:rPr lang="en-US" altLang="ko-KR" dirty="0"/>
              <a:t>–</a:t>
            </a:r>
            <a:r>
              <a:rPr lang="en-US" altLang="ko-KR" dirty="0" smtClean="0"/>
              <a:t> 492C (Berman, 1988)</a:t>
            </a:r>
          </a:p>
          <a:p>
            <a:pPr lvl="3"/>
            <a:r>
              <a:rPr lang="en-US" altLang="ko-KR" dirty="0" smtClean="0"/>
              <a:t>4.5kbar – 550C (Pattison et al. 2002)</a:t>
            </a:r>
          </a:p>
        </p:txBody>
      </p:sp>
    </p:spTree>
    <p:extLst>
      <p:ext uri="{BB962C8B-B14F-4D97-AF65-F5344CB8AC3E}">
        <p14:creationId xmlns:p14="http://schemas.microsoft.com/office/powerpoint/2010/main" val="1302818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stretch>
            <a:fillRect/>
          </a:stretch>
        </p:blipFill>
        <p:spPr>
          <a:xfrm>
            <a:off x="611560" y="188640"/>
            <a:ext cx="7620000" cy="6038850"/>
          </a:xfrm>
          <a:prstGeom prst="rect">
            <a:avLst/>
          </a:prstGeom>
        </p:spPr>
      </p:pic>
      <p:sp>
        <p:nvSpPr>
          <p:cNvPr id="5" name="직사각형 4"/>
          <p:cNvSpPr/>
          <p:nvPr/>
        </p:nvSpPr>
        <p:spPr>
          <a:xfrm>
            <a:off x="179512" y="6381328"/>
            <a:ext cx="8856984" cy="369332"/>
          </a:xfrm>
          <a:prstGeom prst="rect">
            <a:avLst/>
          </a:prstGeom>
        </p:spPr>
        <p:txBody>
          <a:bodyPr wrap="square">
            <a:spAutoFit/>
          </a:bodyPr>
          <a:lstStyle/>
          <a:p>
            <a:r>
              <a:rPr lang="ko-KR" altLang="en-US" dirty="0"/>
              <a:t>http://all-geo.org/metageologist/2011/09/what-you-ought-to-know-about-metamorphism/</a:t>
            </a:r>
          </a:p>
        </p:txBody>
      </p:sp>
    </p:spTree>
    <p:extLst>
      <p:ext uri="{BB962C8B-B14F-4D97-AF65-F5344CB8AC3E}">
        <p14:creationId xmlns:p14="http://schemas.microsoft.com/office/powerpoint/2010/main" val="1486242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내용 개체 틀 1"/>
          <p:cNvSpPr>
            <a:spLocks noGrp="1"/>
          </p:cNvSpPr>
          <p:nvPr>
            <p:ph idx="1"/>
          </p:nvPr>
        </p:nvSpPr>
        <p:spPr/>
        <p:txBody>
          <a:bodyPr/>
          <a:lstStyle/>
          <a:p>
            <a:pPr lvl="1"/>
            <a:r>
              <a:rPr lang="en-US" altLang="ko-KR" dirty="0" smtClean="0"/>
              <a:t>Pyroxene/</a:t>
            </a:r>
            <a:r>
              <a:rPr lang="en-US" altLang="ko-KR" dirty="0" err="1" smtClean="0"/>
              <a:t>pyroxenoid</a:t>
            </a:r>
            <a:r>
              <a:rPr lang="en-US" altLang="ko-KR" dirty="0" smtClean="0"/>
              <a:t>-olivine-quartz</a:t>
            </a:r>
          </a:p>
          <a:p>
            <a:pPr lvl="2"/>
            <a:r>
              <a:rPr lang="en-US" altLang="ko-KR" dirty="0" smtClean="0"/>
              <a:t>Pyroxene/</a:t>
            </a:r>
            <a:r>
              <a:rPr lang="en-US" altLang="ko-KR" dirty="0" err="1" smtClean="0"/>
              <a:t>pyroxenoid</a:t>
            </a:r>
            <a:r>
              <a:rPr lang="en-US" altLang="ko-KR" dirty="0" smtClean="0"/>
              <a:t> = olivine + </a:t>
            </a:r>
            <a:r>
              <a:rPr lang="en-US" altLang="ko-KR" dirty="0" smtClean="0"/>
              <a:t>quartz</a:t>
            </a:r>
            <a:endParaRPr lang="en-US" altLang="ko-KR" dirty="0" smtClean="0"/>
          </a:p>
          <a:p>
            <a:pPr lvl="3"/>
            <a:r>
              <a:rPr lang="en-US" altLang="ko-KR" dirty="0" smtClean="0"/>
              <a:t>2RSiO</a:t>
            </a:r>
            <a:r>
              <a:rPr lang="en-US" altLang="ko-KR" baseline="-25000" dirty="0" smtClean="0"/>
              <a:t>3</a:t>
            </a:r>
            <a:r>
              <a:rPr lang="en-US" altLang="ko-KR" dirty="0" smtClean="0"/>
              <a:t> = R</a:t>
            </a:r>
            <a:r>
              <a:rPr lang="en-US" altLang="ko-KR" baseline="-25000" dirty="0" smtClean="0"/>
              <a:t>2</a:t>
            </a:r>
            <a:r>
              <a:rPr lang="en-US" altLang="ko-KR" dirty="0" smtClean="0"/>
              <a:t>SiO</a:t>
            </a:r>
            <a:r>
              <a:rPr lang="en-US" altLang="ko-KR" baseline="-25000" dirty="0" smtClean="0"/>
              <a:t>4</a:t>
            </a:r>
            <a:r>
              <a:rPr lang="en-US" altLang="ko-KR" dirty="0" smtClean="0"/>
              <a:t> + SiO</a:t>
            </a:r>
            <a:r>
              <a:rPr lang="en-US" altLang="ko-KR" baseline="-25000" dirty="0" smtClean="0"/>
              <a:t>2</a:t>
            </a:r>
          </a:p>
          <a:p>
            <a:pPr lvl="2"/>
            <a:r>
              <a:rPr lang="en-US" altLang="ko-KR" dirty="0" err="1" smtClean="0"/>
              <a:t>Ferrosilite</a:t>
            </a:r>
            <a:r>
              <a:rPr lang="en-US" altLang="ko-KR" dirty="0" smtClean="0"/>
              <a:t> = </a:t>
            </a:r>
            <a:r>
              <a:rPr lang="en-US" altLang="ko-KR" dirty="0" err="1" smtClean="0"/>
              <a:t>fayalite</a:t>
            </a:r>
            <a:r>
              <a:rPr lang="en-US" altLang="ko-KR" dirty="0" smtClean="0"/>
              <a:t> </a:t>
            </a:r>
            <a:r>
              <a:rPr lang="en-US" altLang="ko-KR" dirty="0" smtClean="0"/>
              <a:t>+ quartz</a:t>
            </a:r>
          </a:p>
          <a:p>
            <a:pPr lvl="3"/>
            <a:r>
              <a:rPr lang="en-US" altLang="ko-KR" dirty="0" smtClean="0"/>
              <a:t>2FeSiO</a:t>
            </a:r>
            <a:r>
              <a:rPr lang="en-US" altLang="ko-KR" baseline="-25000" dirty="0" smtClean="0"/>
              <a:t>3</a:t>
            </a:r>
            <a:r>
              <a:rPr lang="en-US" altLang="ko-KR" dirty="0" smtClean="0"/>
              <a:t> </a:t>
            </a:r>
            <a:r>
              <a:rPr lang="en-US" altLang="ko-KR" dirty="0"/>
              <a:t>= </a:t>
            </a:r>
            <a:r>
              <a:rPr lang="en-US" altLang="ko-KR" dirty="0" smtClean="0"/>
              <a:t>Fe</a:t>
            </a:r>
            <a:r>
              <a:rPr lang="en-US" altLang="ko-KR" baseline="-25000" dirty="0" smtClean="0"/>
              <a:t>2</a:t>
            </a:r>
            <a:r>
              <a:rPr lang="en-US" altLang="ko-KR" dirty="0" smtClean="0"/>
              <a:t>SiO</a:t>
            </a:r>
            <a:r>
              <a:rPr lang="en-US" altLang="ko-KR" baseline="-25000" dirty="0" smtClean="0"/>
              <a:t>4</a:t>
            </a:r>
            <a:r>
              <a:rPr lang="en-US" altLang="ko-KR" dirty="0" smtClean="0"/>
              <a:t> </a:t>
            </a:r>
            <a:r>
              <a:rPr lang="en-US" altLang="ko-KR" dirty="0"/>
              <a:t>+ SiO</a:t>
            </a:r>
            <a:r>
              <a:rPr lang="en-US" altLang="ko-KR" baseline="-25000" dirty="0"/>
              <a:t>2</a:t>
            </a:r>
          </a:p>
          <a:p>
            <a:pPr lvl="2"/>
            <a:endParaRPr lang="en-US" altLang="ko-KR" dirty="0" smtClean="0"/>
          </a:p>
        </p:txBody>
      </p:sp>
    </p:spTree>
    <p:extLst>
      <p:ext uri="{BB962C8B-B14F-4D97-AF65-F5344CB8AC3E}">
        <p14:creationId xmlns:p14="http://schemas.microsoft.com/office/powerpoint/2010/main" val="1780598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jyy\Pictures\2014-05-2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404664"/>
            <a:ext cx="4620710" cy="51845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547664" y="5805264"/>
            <a:ext cx="6624736" cy="461665"/>
          </a:xfrm>
          <a:prstGeom prst="rect">
            <a:avLst/>
          </a:prstGeom>
          <a:noFill/>
        </p:spPr>
        <p:txBody>
          <a:bodyPr wrap="square" rtlCol="0">
            <a:spAutoFit/>
          </a:bodyPr>
          <a:lstStyle/>
          <a:p>
            <a:pPr latinLnBrk="0"/>
            <a:r>
              <a:rPr lang="en-US" sz="1200" dirty="0" smtClean="0"/>
              <a:t>From E.J. Essene (1986) Ch.5 Geologic thermometry and barometry. In Reviews in Mineralogy , Vol.10 (Ed. JM Ferry). Mineral. Soc. Am. , pp.153-206</a:t>
            </a:r>
            <a:endParaRPr lang="en-US" sz="1200" dirty="0"/>
          </a:p>
        </p:txBody>
      </p:sp>
    </p:spTree>
    <p:extLst>
      <p:ext uri="{BB962C8B-B14F-4D97-AF65-F5344CB8AC3E}">
        <p14:creationId xmlns:p14="http://schemas.microsoft.com/office/powerpoint/2010/main" val="3655931860"/>
      </p:ext>
    </p:extLst>
  </p:cSld>
  <p:clrMapOvr>
    <a:masterClrMapping/>
  </p:clrMapOvr>
</p:sld>
</file>

<file path=ppt/theme/theme1.xml><?xml version="1.0" encoding="utf-8"?>
<a:theme xmlns:a="http://schemas.openxmlformats.org/drawingml/2006/main" name="New_Education03">
  <a:themeElements>
    <a:clrScheme name="Education0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ducation03">
      <a:majorFont>
        <a:latin typeface="Corbel"/>
        <a:ea typeface=""/>
        <a:cs typeface=""/>
        <a:font script="Jpan" typeface="HG丸ｺﾞｼｯｸM-PRO"/>
        <a:font script="Hang" typeface="맑은 고딕"/>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丸ｺﾞｼｯｸM-PRO"/>
        <a:font script="Hang" typeface="맑은 고딕"/>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ducation03">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hade val="100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outerShdw blurRad="63500" dist="25400" dir="5400000" sx="102000" sy="102000" algn="ctr" rotWithShape="0">
              <a:srgbClr val="000000">
                <a:alpha val="40000"/>
              </a:srgbClr>
            </a:outerShdw>
          </a:effectLst>
        </a:effectStyle>
        <a:effectStyle>
          <a:effectLst>
            <a:outerShdw blurRad="63500" dist="25400" dir="5400000" sx="102000" sy="102000" rotWithShape="0">
              <a:srgbClr val="000000">
                <a:alpha val="40000"/>
              </a:srgbClr>
            </a:outerShdw>
          </a:effectLst>
          <a:scene3d>
            <a:camera prst="orthographicFront">
              <a:rot lat="0" lon="0" rev="0"/>
            </a:camera>
            <a:lightRig rig="glow" dir="tl">
              <a:rot lat="0" lon="0" rev="6600000"/>
            </a:lightRig>
          </a:scene3d>
          <a:sp3d contourW="12700" prstMaterial="dkEdge">
            <a:bevelT w="31750" h="19050" prst="softRound"/>
            <a:contourClr>
              <a:schemeClr val="phClr"/>
            </a:contourClr>
          </a:sp3d>
        </a:effectStyle>
        <a:effectStyle>
          <a:effectLst>
            <a:outerShdw blurRad="63500" dist="25400" dir="5400000" sx="102000" sy="102000" algn="ctr" rotWithShape="0">
              <a:srgbClr val="000000">
                <a:alpha val="40000"/>
              </a:srgbClr>
            </a:outerShdw>
          </a:effectLst>
          <a:scene3d>
            <a:camera prst="orthographicFront">
              <a:rot lat="0" lon="0" rev="0"/>
            </a:camera>
            <a:lightRig rig="glow" dir="tl">
              <a:rot lat="0" lon="0" rev="6600000"/>
            </a:lightRig>
          </a:scene3d>
          <a:sp3d contourW="12700" prstMaterial="dkEdge">
            <a:bevelT w="69850" h="57150" prst="softRound"/>
            <a:contourClr>
              <a:schemeClr val="phClr"/>
            </a:contourClr>
          </a:sp3d>
        </a:effectStyle>
      </a:effectStyleLst>
      <a:bgFillStyleLst>
        <a:solidFill>
          <a:schemeClr val="phClr"/>
        </a:solidFill>
        <a:gradFill rotWithShape="1">
          <a:gsLst>
            <a:gs pos="0">
              <a:schemeClr val="phClr">
                <a:tint val="80000"/>
                <a:satMod val="150000"/>
              </a:schemeClr>
            </a:gs>
            <a:gs pos="64000">
              <a:schemeClr val="phClr">
                <a:tint val="100000"/>
                <a:shade val="85000"/>
                <a:satMod val="130000"/>
              </a:schemeClr>
            </a:gs>
            <a:gs pos="72000">
              <a:schemeClr val="phClr">
                <a:shade val="85000"/>
                <a:satMod val="130000"/>
              </a:schemeClr>
            </a:gs>
          </a:gsLst>
          <a:lin ang="13500000" scaled="0"/>
        </a:gradFill>
        <a:gradFill rotWithShape="1">
          <a:gsLst>
            <a:gs pos="0">
              <a:schemeClr val="phClr">
                <a:tint val="90000"/>
                <a:satMod val="200000"/>
              </a:schemeClr>
            </a:gs>
            <a:gs pos="100000">
              <a:schemeClr val="phClr">
                <a:shade val="70000"/>
                <a:satMod val="150000"/>
              </a:schemeClr>
            </a:gs>
          </a:gsLst>
          <a:path path="circle">
            <a:fillToRect l="50000" t="10000" r="50000" b="9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2686</TotalTime>
  <Words>928</Words>
  <Application>Microsoft Office PowerPoint</Application>
  <PresentationFormat>화면 슬라이드 쇼(4:3)</PresentationFormat>
  <Paragraphs>90</Paragraphs>
  <Slides>20</Slides>
  <Notes>0</Notes>
  <HiddenSlides>0</HiddenSlides>
  <MMClips>0</MMClips>
  <ScaleCrop>false</ScaleCrop>
  <HeadingPairs>
    <vt:vector size="4" baseType="variant">
      <vt:variant>
        <vt:lpstr>테마</vt:lpstr>
      </vt:variant>
      <vt:variant>
        <vt:i4>1</vt:i4>
      </vt:variant>
      <vt:variant>
        <vt:lpstr>슬라이드 제목</vt:lpstr>
      </vt:variant>
      <vt:variant>
        <vt:i4>20</vt:i4>
      </vt:variant>
    </vt:vector>
  </HeadingPairs>
  <TitlesOfParts>
    <vt:vector size="21" baseType="lpstr">
      <vt:lpstr>New_Education03</vt:lpstr>
      <vt:lpstr>4. Phase Equilibria for Petrogenetic Grid</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4. Other Methods</vt:lpstr>
      <vt:lpstr>PowerPoint 프레젠테이션</vt:lpstr>
      <vt:lpstr>PowerPoint 프레젠테이션</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330053 Geochemical Analysis</dc:title>
  <dc:creator>user</dc:creator>
  <cp:lastModifiedBy>jyy</cp:lastModifiedBy>
  <cp:revision>100</cp:revision>
  <cp:lastPrinted>2013-12-10T02:08:28Z</cp:lastPrinted>
  <dcterms:created xsi:type="dcterms:W3CDTF">2011-08-29T07:49:50Z</dcterms:created>
  <dcterms:modified xsi:type="dcterms:W3CDTF">2014-05-26T06:08:14Z</dcterms:modified>
</cp:coreProperties>
</file>