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9144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5072066" y="3571876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58952" y="786384"/>
            <a:ext cx="64008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7342632" y="740664"/>
            <a:ext cx="738052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7946136" y="1106424"/>
            <a:ext cx="753801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9144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396513" y="2337123"/>
            <a:ext cx="1500199" cy="1416985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355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9144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457200" y="1719072"/>
            <a:ext cx="8229600" cy="45262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429768"/>
            <a:ext cx="1499616" cy="58247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457200" y="429768"/>
            <a:ext cx="6400800" cy="58247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301752" y="228600"/>
            <a:ext cx="996696" cy="969264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9857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9144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99232"/>
            <a:ext cx="6291072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7086600" y="3465576"/>
            <a:ext cx="738052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7708392" y="3831336"/>
            <a:ext cx="753801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9144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320040" y="5038344"/>
            <a:ext cx="1069848" cy="99669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4855464"/>
            <a:ext cx="6986016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914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535113"/>
            <a:ext cx="393192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12" y="1535113"/>
            <a:ext cx="393192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9144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246888" y="182880"/>
            <a:ext cx="932688" cy="85953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9848" y="146304"/>
            <a:ext cx="6931152" cy="99669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365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56616"/>
            <a:ext cx="8147304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568" y="1216152"/>
            <a:ext cx="50292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" y="1216152"/>
            <a:ext cx="3008313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89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92" y="1143000"/>
            <a:ext cx="6163056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6152" y="384048"/>
            <a:ext cx="6300216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316736" y="1143000"/>
            <a:ext cx="6108192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5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3952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3952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1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5373216"/>
            <a:ext cx="6858000" cy="1112862"/>
          </a:xfrm>
        </p:spPr>
        <p:txBody>
          <a:bodyPr>
            <a:normAutofit/>
          </a:bodyPr>
          <a:lstStyle/>
          <a:p>
            <a:pPr algn="r"/>
            <a:r>
              <a:rPr lang="en-US" altLang="ko-KR" sz="2800" dirty="0" smtClean="0"/>
              <a:t>JYU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6858000" cy="99060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저온지구시스템화학 및 실험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4400" dirty="0" smtClean="0"/>
              <a:t>Ch.1 </a:t>
            </a:r>
            <a:r>
              <a:rPr lang="ko-KR" altLang="en-US" sz="4400" dirty="0" smtClean="0"/>
              <a:t>단순 시스템 내 </a:t>
            </a:r>
            <a:r>
              <a:rPr lang="ko-KR" altLang="en-US" sz="4400" dirty="0" err="1" smtClean="0"/>
              <a:t>상평형</a:t>
            </a:r>
            <a:endParaRPr lang="ko-KR" alt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ko-KR" altLang="en-US" dirty="0" smtClean="0"/>
              <a:t>다음의 기본 원리를 파악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주어진 </a:t>
            </a:r>
            <a:r>
              <a:rPr lang="en-US" altLang="ko-KR" dirty="0" smtClean="0"/>
              <a:t>T, P,X </a:t>
            </a:r>
            <a:r>
              <a:rPr lang="ko-KR" altLang="en-US" dirty="0" smtClean="0"/>
              <a:t>조건에서의 평형 상군 파악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주어진 평형 </a:t>
            </a:r>
            <a:r>
              <a:rPr lang="ko-KR" altLang="en-US" dirty="0" err="1" smtClean="0"/>
              <a:t>상군으로부터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T</a:t>
            </a:r>
            <a:r>
              <a:rPr lang="en-US" altLang="ko-KR" dirty="0" smtClean="0"/>
              <a:t>, P, </a:t>
            </a:r>
            <a:r>
              <a:rPr lang="en-US" altLang="ko-KR" dirty="0" smtClean="0"/>
              <a:t>X </a:t>
            </a:r>
            <a:r>
              <a:rPr lang="ko-KR" altLang="en-US" dirty="0" smtClean="0"/>
              <a:t>추정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실제 평형인지 판단</a:t>
            </a:r>
            <a:r>
              <a:rPr lang="en-US" altLang="ko-KR" sz="2800" dirty="0" smtClean="0"/>
              <a:t>	</a:t>
            </a:r>
            <a:endParaRPr lang="en-US" altLang="ko-KR" sz="24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목표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>
            <a:normAutofit fontScale="85000" lnSpcReduction="10000"/>
          </a:bodyPr>
          <a:lstStyle/>
          <a:p>
            <a:r>
              <a:rPr lang="ko-KR" altLang="en-US" b="1" dirty="0" smtClean="0"/>
              <a:t>상 </a:t>
            </a:r>
            <a:r>
              <a:rPr lang="en-US" altLang="ko-KR" b="1" dirty="0" smtClean="0"/>
              <a:t>Phase </a:t>
            </a:r>
            <a:r>
              <a:rPr lang="en-US" altLang="ko-KR" b="1" dirty="0" smtClean="0"/>
              <a:t>(P)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시스템의 일부분으로 물리화학적으로 </a:t>
            </a:r>
            <a:r>
              <a:rPr lang="ko-KR" altLang="en-US" dirty="0" err="1" smtClean="0"/>
              <a:t>균질하며</a:t>
            </a:r>
            <a:r>
              <a:rPr lang="ko-KR" altLang="en-US" dirty="0" smtClean="0"/>
              <a:t> 기계적으로 나머지와 분리 가능한 것</a:t>
            </a:r>
            <a:endParaRPr lang="en-US" altLang="ko-KR" dirty="0" smtClean="0"/>
          </a:p>
          <a:p>
            <a:r>
              <a:rPr lang="ko-KR" altLang="en-US" b="1" dirty="0" smtClean="0"/>
              <a:t>성분 </a:t>
            </a:r>
            <a:r>
              <a:rPr lang="en-US" altLang="ko-KR" b="1" dirty="0" smtClean="0"/>
              <a:t>Component </a:t>
            </a:r>
            <a:r>
              <a:rPr lang="en-US" altLang="ko-KR" b="1" dirty="0" smtClean="0"/>
              <a:t>(C)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시스템 내 모든 상의 조성을 나타낼 수 있는 최소 개수의 화학식</a:t>
            </a:r>
            <a:r>
              <a:rPr lang="en-US" altLang="ko-KR" dirty="0" smtClean="0"/>
              <a:t>(operator)</a:t>
            </a:r>
            <a:r>
              <a:rPr lang="ko-KR" altLang="en-US" dirty="0" smtClean="0"/>
              <a:t> 수를 구성하는 화학식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# </a:t>
            </a:r>
            <a:r>
              <a:rPr lang="en-US" altLang="ko-KR" dirty="0" smtClean="0"/>
              <a:t>of </a:t>
            </a:r>
            <a:r>
              <a:rPr lang="en-US" altLang="ko-KR" dirty="0" smtClean="0"/>
              <a:t>C</a:t>
            </a:r>
            <a:r>
              <a:rPr lang="ko-KR" altLang="en-US" dirty="0" smtClean="0"/>
              <a:t>에 따라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 Unary, binary, ternary, quaternary system, ……</a:t>
            </a:r>
          </a:p>
          <a:p>
            <a:r>
              <a:rPr lang="ko-KR" altLang="en-US" b="1" dirty="0" smtClean="0">
                <a:sym typeface="Wingdings" pitchFamily="2" charset="2"/>
              </a:rPr>
              <a:t>자유도 </a:t>
            </a:r>
            <a:r>
              <a:rPr lang="en-US" altLang="ko-KR" b="1" dirty="0" smtClean="0">
                <a:sym typeface="Wingdings" pitchFamily="2" charset="2"/>
              </a:rPr>
              <a:t>Degree </a:t>
            </a:r>
            <a:r>
              <a:rPr lang="en-US" altLang="ko-KR" b="1" dirty="0" smtClean="0">
                <a:sym typeface="Wingdings" pitchFamily="2" charset="2"/>
              </a:rPr>
              <a:t>of Freedom (F)</a:t>
            </a:r>
            <a:r>
              <a:rPr lang="en-US" altLang="ko-KR" dirty="0" smtClean="0">
                <a:sym typeface="Wingdings" pitchFamily="2" charset="2"/>
              </a:rPr>
              <a:t>: </a:t>
            </a:r>
            <a:r>
              <a:rPr lang="ko-KR" altLang="en-US" dirty="0" smtClean="0">
                <a:sym typeface="Wingdings" pitchFamily="2" charset="2"/>
              </a:rPr>
              <a:t>시스템의 상태를 정의하기 위해 필요한 최소한의 독립변수 수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>
                <a:sym typeface="Wingdings" pitchFamily="2" charset="2"/>
              </a:rPr>
              <a:t>F</a:t>
            </a:r>
            <a:r>
              <a:rPr lang="ko-KR" altLang="en-US" dirty="0" smtClean="0">
                <a:sym typeface="Wingdings" pitchFamily="2" charset="2"/>
              </a:rPr>
              <a:t>에 따라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 bi(di)variant field, </a:t>
            </a:r>
            <a:r>
              <a:rPr lang="en-US" altLang="ko-KR" dirty="0" err="1" smtClean="0">
                <a:sym typeface="Wingdings" pitchFamily="2" charset="2"/>
              </a:rPr>
              <a:t>univariant</a:t>
            </a:r>
            <a:r>
              <a:rPr lang="en-US" altLang="ko-KR" dirty="0" smtClean="0">
                <a:sym typeface="Wingdings" pitchFamily="2" charset="2"/>
              </a:rPr>
              <a:t> curve, invariant pt.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정의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>
            <a:normAutofit/>
          </a:bodyPr>
          <a:lstStyle/>
          <a:p>
            <a:r>
              <a:rPr lang="en-US" altLang="ko-KR" sz="4400" dirty="0" smtClean="0"/>
              <a:t>    P + F = C + 2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독립변수의 수가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일 때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eg</a:t>
            </a:r>
            <a:r>
              <a:rPr lang="en-US" altLang="ko-KR" dirty="0" smtClean="0"/>
              <a:t>. T, P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sz="2800" u="sng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dirty="0" smtClean="0"/>
              <a:t>다음의 예에서 </a:t>
            </a:r>
            <a:r>
              <a:rPr lang="en-US" altLang="ko-KR" sz="2800" dirty="0" smtClean="0"/>
              <a:t>P</a:t>
            </a:r>
            <a:r>
              <a:rPr lang="en-US" altLang="ko-KR" sz="2800" dirty="0" smtClean="0"/>
              <a:t>, C, and T </a:t>
            </a:r>
            <a:r>
              <a:rPr lang="ko-KR" altLang="en-US" sz="2800" dirty="0" smtClean="0"/>
              <a:t>를 알 수 있는가</a:t>
            </a:r>
            <a:r>
              <a:rPr lang="en-US" altLang="ko-KR" sz="2800" dirty="0" smtClean="0"/>
              <a:t>?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dirty="0" smtClean="0"/>
              <a:t>상률을 적용할 수 있는가</a:t>
            </a:r>
            <a:r>
              <a:rPr lang="en-US" altLang="ko-KR" sz="2800" dirty="0" smtClean="0"/>
              <a:t>?</a:t>
            </a:r>
            <a:endParaRPr lang="ko-KR" altLang="en-US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Gibbs’ Phase Rule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11361" cy="622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24734"/>
            <a:ext cx="5832647" cy="5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43608" y="60212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http://serc.carleton.edu/research_education/equilibria/phaserule.html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327251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160</Words>
  <Application>Microsoft Office PowerPoint</Application>
  <PresentationFormat>화면 슬라이드 쇼(4:3)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Corbel</vt:lpstr>
      <vt:lpstr>Wingdings</vt:lpstr>
      <vt:lpstr>Wingdings 2</vt:lpstr>
      <vt:lpstr>New_Education03</vt:lpstr>
      <vt:lpstr>저온지구시스템화학 및 실험 Ch.1 단순 시스템 내 상평형</vt:lpstr>
      <vt:lpstr>목표</vt:lpstr>
      <vt:lpstr>1. 정의</vt:lpstr>
      <vt:lpstr>2. Gibbs’ Phase Rule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330053 Geochemical Analysis</dc:title>
  <dc:creator>user</dc:creator>
  <cp:lastModifiedBy>jyu</cp:lastModifiedBy>
  <cp:revision>24</cp:revision>
  <dcterms:created xsi:type="dcterms:W3CDTF">2011-08-29T07:49:50Z</dcterms:created>
  <dcterms:modified xsi:type="dcterms:W3CDTF">2019-03-07T05:18:35Z</dcterms:modified>
</cp:coreProperties>
</file>