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5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12" d="100"/>
          <a:sy n="112" d="100"/>
        </p:scale>
        <p:origin x="-6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1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7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8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15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44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04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0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4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14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42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5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06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17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7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43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112BE4-871E-48A8-9B70-24BDD8178590}" type="datetimeFigureOut">
              <a:rPr lang="ko-KR" altLang="en-US" smtClean="0"/>
              <a:t>2013-10-29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22A056-AF5A-435F-B7B9-89A06B5E4A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20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영어 </a:t>
            </a:r>
            <a:r>
              <a:rPr lang="ko-KR" altLang="en-US" dirty="0" smtClean="0"/>
              <a:t>이력서쓰기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(Longman Dictionary of American English with Thesaurus</a:t>
            </a:r>
            <a:r>
              <a:rPr lang="ko-KR" altLang="en-US" dirty="0" smtClean="0"/>
              <a:t>에서 발췌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540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시작하기 전에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가능하면 간결하게 </a:t>
            </a:r>
            <a:r>
              <a:rPr lang="en-US" altLang="ko-KR" dirty="0" smtClean="0"/>
              <a:t>(</a:t>
            </a:r>
            <a:r>
              <a:rPr lang="ko-KR" altLang="en-US" dirty="0" smtClean="0"/>
              <a:t>짧지만 정확하게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ko-KR" altLang="en-US" dirty="0" smtClean="0"/>
              <a:t>관계 있는 경력 및 학력을 알기 쉽게 정리하고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자신의 장점을 잘 부각시킬 것</a:t>
            </a:r>
            <a:endParaRPr lang="en-US" altLang="ko-KR" dirty="0"/>
          </a:p>
          <a:p>
            <a:r>
              <a:rPr lang="ko-KR" altLang="en-US" dirty="0" smtClean="0"/>
              <a:t>속어 및 구어체 표현을 피하고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생략이나 줄임 말을 쓰지 말 것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4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7" y="440267"/>
            <a:ext cx="4593752" cy="607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99" y="440267"/>
            <a:ext cx="422020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타원 3"/>
          <p:cNvSpPr/>
          <p:nvPr/>
        </p:nvSpPr>
        <p:spPr>
          <a:xfrm>
            <a:off x="1718733" y="999067"/>
            <a:ext cx="1667934" cy="821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3318933" y="1010735"/>
            <a:ext cx="448733" cy="279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6467" y="641403"/>
            <a:ext cx="20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Personal information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64067" y="2243668"/>
            <a:ext cx="4174066" cy="1092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>
            <a:stCxn id="10" idx="3"/>
          </p:cNvCxnSpPr>
          <p:nvPr/>
        </p:nvCxnSpPr>
        <p:spPr>
          <a:xfrm>
            <a:off x="4538133" y="2789768"/>
            <a:ext cx="448734" cy="198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93734" y="2861733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Education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64067" y="3335868"/>
            <a:ext cx="4174066" cy="10075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4538133" y="3839634"/>
            <a:ext cx="448734" cy="198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3734" y="385393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Experience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4067" y="4343401"/>
            <a:ext cx="4174066" cy="7281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4525433" y="4709583"/>
            <a:ext cx="448734" cy="198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93734" y="4723882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Awards &amp; achievements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64067" y="5071533"/>
            <a:ext cx="4174066" cy="8551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/>
          <p:cNvCxnSpPr/>
          <p:nvPr/>
        </p:nvCxnSpPr>
        <p:spPr>
          <a:xfrm>
            <a:off x="4525433" y="5499100"/>
            <a:ext cx="6087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27755" y="5314434"/>
            <a:ext cx="3508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Skills or other information (including</a:t>
            </a:r>
          </a:p>
          <a:p>
            <a:r>
              <a:rPr lang="en-US" altLang="ko-KR" dirty="0" smtClean="0">
                <a:solidFill>
                  <a:srgbClr val="0070C0"/>
                </a:solidFill>
              </a:rPr>
              <a:t>Affiliations)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64067" y="1820333"/>
            <a:ext cx="4174066" cy="423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연결선 27"/>
          <p:cNvCxnSpPr/>
          <p:nvPr/>
        </p:nvCxnSpPr>
        <p:spPr>
          <a:xfrm>
            <a:off x="4538134" y="2030400"/>
            <a:ext cx="589621" cy="492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27755" y="2338401"/>
            <a:ext cx="104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Objective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51367" y="5926667"/>
            <a:ext cx="4174066" cy="4275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/>
          <p:cNvCxnSpPr/>
          <p:nvPr/>
        </p:nvCxnSpPr>
        <p:spPr>
          <a:xfrm>
            <a:off x="4508939" y="6140450"/>
            <a:ext cx="6087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34152" y="5926667"/>
            <a:ext cx="11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References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2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각 부분 작성 요령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520043"/>
              </p:ext>
            </p:extLst>
          </p:nvPr>
        </p:nvGraphicFramePr>
        <p:xfrm>
          <a:off x="1404938" y="1906588"/>
          <a:ext cx="679926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195"/>
                <a:gridCol w="5317067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Section</a:t>
                      </a:r>
                      <a:r>
                        <a:rPr lang="en-US" altLang="ko-KR" baseline="0" dirty="0" smtClean="0"/>
                        <a:t> Heading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Information to</a:t>
                      </a:r>
                      <a:r>
                        <a:rPr lang="en-US" altLang="ko-KR" baseline="0" dirty="0" smtClean="0"/>
                        <a:t> include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Personal Information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Name, address, email address, phone number,</a:t>
                      </a:r>
                      <a:r>
                        <a:rPr lang="en-US" altLang="ko-KR" baseline="0" dirty="0" smtClean="0"/>
                        <a:t> Photo?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여러 쪽일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경우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각 쪽마다 제일 위에 이름을 넣을 것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Work Experience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근무기간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직위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회사명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회사 주소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Education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기간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학위명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en-US" altLang="ko-KR" dirty="0" err="1" smtClean="0"/>
                        <a:t>Ms</a:t>
                      </a:r>
                      <a:r>
                        <a:rPr lang="en-US" altLang="ko-KR" baseline="0" dirty="0" smtClean="0"/>
                        <a:t> or</a:t>
                      </a:r>
                      <a:r>
                        <a:rPr lang="en-US" altLang="ko-KR" dirty="0" smtClean="0"/>
                        <a:t> PhD), 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학교명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ko-KR" altLang="en-US" baseline="0" dirty="0" smtClean="0"/>
                        <a:t>주소 </a:t>
                      </a:r>
                      <a:r>
                        <a:rPr lang="en-US" altLang="ko-KR" baseline="0" dirty="0" smtClean="0"/>
                        <a:t>(</a:t>
                      </a:r>
                      <a:r>
                        <a:rPr lang="ko-KR" altLang="en-US" baseline="0" dirty="0" smtClean="0"/>
                        <a:t>최종학력의 경우 학위논문명과 </a:t>
                      </a:r>
                      <a:r>
                        <a:rPr lang="ko-KR" altLang="en-US" baseline="0" dirty="0" err="1" smtClean="0"/>
                        <a:t>지도교수명을</a:t>
                      </a:r>
                      <a:r>
                        <a:rPr lang="ko-KR" altLang="en-US" baseline="0" dirty="0" smtClean="0"/>
                        <a:t> 쓰기도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Awards/Achievements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수상날짜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상의 명칭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수여기관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Skills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업무수행에 도움이 되는 기술들의 종류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취득날짜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취득 기관 등을 기록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Interests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고용기관에서 관심을 둘만한 취미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여가 생활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References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“Available upon request”, </a:t>
                      </a:r>
                      <a:r>
                        <a:rPr lang="ko-KR" altLang="en-US" dirty="0" smtClean="0"/>
                        <a:t>이름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직위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기관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주소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연락처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9267" y="678934"/>
            <a:ext cx="479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모든 기록은 최신 순으로  </a:t>
            </a:r>
            <a:r>
              <a:rPr lang="en-US" altLang="ko-KR" dirty="0" smtClean="0"/>
              <a:t>Recent</a:t>
            </a:r>
            <a:r>
              <a:rPr lang="ko-KR" altLang="en-US" dirty="0" smtClean="0"/>
              <a:t> </a:t>
            </a:r>
            <a:r>
              <a:rPr lang="en-US" altLang="ko-KR" dirty="0" smtClean="0"/>
              <a:t>one come first!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3454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181</Words>
  <Application>Microsoft Office PowerPoint</Application>
  <PresentationFormat>화면 슬라이드 쇼(4:3)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자연주의</vt:lpstr>
      <vt:lpstr>영어 이력서쓰기</vt:lpstr>
      <vt:lpstr>시작하기 전에</vt:lpstr>
      <vt:lpstr>PowerPoint 프레젠테이션</vt:lpstr>
      <vt:lpstr>각 부분 작성 요령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영어 편지 / 이메일 쓰기</dc:title>
  <dc:creator>jyuhome</dc:creator>
  <cp:lastModifiedBy>jyy</cp:lastModifiedBy>
  <cp:revision>12</cp:revision>
  <dcterms:created xsi:type="dcterms:W3CDTF">2013-10-07T13:43:08Z</dcterms:created>
  <dcterms:modified xsi:type="dcterms:W3CDTF">2013-10-29T02:37:33Z</dcterms:modified>
</cp:coreProperties>
</file>