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919582-F3C0-4667-B17A-E0329B089A3B}" type="datetimeFigureOut">
              <a:rPr lang="ko-KR" altLang="en-US" smtClean="0"/>
              <a:pPr/>
              <a:t>2012-04-18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Ch.3. 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Factors Affecting WQ</a:t>
            </a:r>
          </a:p>
          <a:p>
            <a:pPr lvl="1"/>
            <a:r>
              <a:rPr lang="en-US" altLang="ko-KR" dirty="0" smtClean="0"/>
              <a:t>Geology</a:t>
            </a:r>
          </a:p>
          <a:p>
            <a:pPr lvl="1"/>
            <a:r>
              <a:rPr lang="en-US" altLang="ko-KR" dirty="0" smtClean="0"/>
              <a:t>Climates</a:t>
            </a:r>
          </a:p>
          <a:p>
            <a:pPr lvl="1"/>
            <a:r>
              <a:rPr lang="en-US" altLang="ko-KR" dirty="0" smtClean="0"/>
              <a:t>Geography</a:t>
            </a:r>
          </a:p>
          <a:p>
            <a:pPr lvl="1"/>
            <a:r>
              <a:rPr lang="en-US" altLang="ko-KR" dirty="0" smtClean="0"/>
              <a:t>Plantation/Biological activities</a:t>
            </a:r>
          </a:p>
          <a:p>
            <a:pPr lvl="1"/>
            <a:r>
              <a:rPr lang="en-US" altLang="ko-KR" dirty="0" smtClean="0"/>
              <a:t>Human beings-pollution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548680"/>
            <a:ext cx="7467600" cy="5904656"/>
          </a:xfrm>
        </p:spPr>
        <p:txBody>
          <a:bodyPr>
            <a:normAutofit/>
          </a:bodyPr>
          <a:lstStyle/>
          <a:p>
            <a:pPr lvl="1"/>
            <a:r>
              <a:rPr lang="en-US" altLang="ko-KR" dirty="0" smtClean="0"/>
              <a:t>Pollution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Any disturbance made by human beings w/ materials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Pollution sources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Point sources: The sources of po</a:t>
            </a:r>
            <a:r>
              <a:rPr lang="en-US" altLang="ko-KR" dirty="0" smtClean="0"/>
              <a:t>llution single and identifiable (can be located)</a:t>
            </a:r>
          </a:p>
          <a:p>
            <a:pPr lvl="4"/>
            <a:r>
              <a:rPr lang="en-US" altLang="ko-KR" dirty="0" smtClean="0"/>
              <a:t>Mining-smelting</a:t>
            </a:r>
          </a:p>
          <a:p>
            <a:pPr lvl="4"/>
            <a:r>
              <a:rPr lang="en-US" altLang="ko-KR" dirty="0" smtClean="0"/>
              <a:t>Industries</a:t>
            </a:r>
          </a:p>
          <a:p>
            <a:pPr lvl="4"/>
            <a:r>
              <a:rPr lang="en-US" altLang="ko-KR" dirty="0" err="1" smtClean="0"/>
              <a:t>R</a:t>
            </a:r>
            <a:r>
              <a:rPr lang="en-US" altLang="ko-KR" dirty="0" err="1" smtClean="0"/>
              <a:t>adionuclides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Non-point sources: The diffuse sources of pollution (not identifiable as a single source)</a:t>
            </a:r>
            <a:endParaRPr lang="en-US" altLang="ko-KR" dirty="0" smtClean="0"/>
          </a:p>
          <a:p>
            <a:pPr lvl="4"/>
            <a:r>
              <a:rPr lang="en-US" altLang="ko-KR" dirty="0" smtClean="0"/>
              <a:t>Fly ash</a:t>
            </a:r>
          </a:p>
          <a:p>
            <a:pPr lvl="4"/>
            <a:r>
              <a:rPr lang="en-US" altLang="ko-KR" dirty="0" smtClean="0"/>
              <a:t>Fertilizers</a:t>
            </a:r>
          </a:p>
          <a:p>
            <a:pPr lvl="4"/>
            <a:r>
              <a:rPr lang="en-US" altLang="ko-KR" dirty="0" smtClean="0"/>
              <a:t>Pesticides</a:t>
            </a:r>
            <a:endParaRPr lang="en-US" altLang="ko-KR" dirty="0" smtClean="0"/>
          </a:p>
          <a:p>
            <a:pPr lvl="4"/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873</TotalTime>
  <Words>62</Words>
  <Application>Microsoft Office PowerPoint</Application>
  <PresentationFormat>화면 슬라이드 쇼(4:3)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테크닉</vt:lpstr>
      <vt:lpstr>Ch.3. </vt:lpstr>
      <vt:lpstr>슬라이드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Ch.1. Introduction</dc:title>
  <dc:creator>my</dc:creator>
  <cp:lastModifiedBy>my</cp:lastModifiedBy>
  <cp:revision>96</cp:revision>
  <dcterms:created xsi:type="dcterms:W3CDTF">2012-02-18T07:01:10Z</dcterms:created>
  <dcterms:modified xsi:type="dcterms:W3CDTF">2012-04-18T12:15:12Z</dcterms:modified>
</cp:coreProperties>
</file>