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6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86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9144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5072066" y="3571876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8952" y="786384"/>
            <a:ext cx="64008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7342632" y="740664"/>
            <a:ext cx="738052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7946136" y="1106424"/>
            <a:ext cx="753801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9144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396513" y="2337123"/>
            <a:ext cx="1500199" cy="1416985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355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1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9144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457200" y="1719072"/>
            <a:ext cx="8229600" cy="45262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004304" y="429768"/>
            <a:ext cx="1499616" cy="58247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457200" y="429768"/>
            <a:ext cx="6400800" cy="58247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301752" y="228600"/>
            <a:ext cx="996696" cy="969264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9857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9144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99232"/>
            <a:ext cx="6291072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7086600" y="3465576"/>
            <a:ext cx="738052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7708392" y="3831336"/>
            <a:ext cx="753801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9144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320040" y="5038344"/>
            <a:ext cx="1069848" cy="99669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4855464"/>
            <a:ext cx="6986016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48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68" y="1535113"/>
            <a:ext cx="393192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2312" y="1535113"/>
            <a:ext cx="393192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2014-03-13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9144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246888" y="182880"/>
            <a:ext cx="932688" cy="85953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9848" y="146304"/>
            <a:ext cx="6931152" cy="99669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2014-03-13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2014-03-13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36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356616"/>
            <a:ext cx="8147304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568" y="1216152"/>
            <a:ext cx="50292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" y="1216152"/>
            <a:ext cx="3008313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989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307592" y="1143000"/>
            <a:ext cx="6163056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216152" y="384048"/>
            <a:ext cx="6300216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316736" y="1143000"/>
            <a:ext cx="6108192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5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3123-E138-4A55-B8A0-015B8266EFB6}" type="datetimeFigureOut">
              <a:rPr lang="ko-KR" altLang="en-US" smtClean="0"/>
              <a:pPr/>
              <a:t>2014-03-13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3952"/>
            <a:ext cx="2895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3952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414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76672"/>
            <a:ext cx="4509718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타원 4"/>
          <p:cNvSpPr/>
          <p:nvPr/>
        </p:nvSpPr>
        <p:spPr>
          <a:xfrm>
            <a:off x="3731154" y="2132403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5105854" y="341032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3808679" y="263691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614642" y="183553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7182" y="32687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68624" y="2765739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4732109"/>
            <a:ext cx="747384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For the three points A, B, and C, </a:t>
            </a:r>
          </a:p>
          <a:p>
            <a:pPr marL="342900" indent="-342900">
              <a:buAutoNum type="arabicParenR"/>
            </a:pPr>
            <a:r>
              <a:rPr lang="en-US" altLang="ko-KR" dirty="0" smtClean="0"/>
              <a:t>What are the existing phases  &amp; number of them</a:t>
            </a:r>
          </a:p>
          <a:p>
            <a:pPr marL="342900" indent="-342900">
              <a:buAutoNum type="arabicParenR"/>
            </a:pPr>
            <a:r>
              <a:rPr lang="en-US" altLang="ko-KR" dirty="0" smtClean="0"/>
              <a:t>Calculate </a:t>
            </a:r>
            <a:r>
              <a:rPr lang="en-US" altLang="ko-KR" smtClean="0"/>
              <a:t>the </a:t>
            </a:r>
            <a:r>
              <a:rPr lang="en-US" altLang="ko-KR" smtClean="0"/>
              <a:t>degrees </a:t>
            </a:r>
            <a:r>
              <a:rPr lang="en-US" altLang="ko-KR" dirty="0" smtClean="0"/>
              <a:t>of freedom</a:t>
            </a:r>
          </a:p>
          <a:p>
            <a:pPr marL="342900" indent="-342900">
              <a:buAutoNum type="arabicParenR"/>
            </a:pPr>
            <a:r>
              <a:rPr lang="en-US" altLang="ko-KR" dirty="0" smtClean="0"/>
              <a:t>What mineral do you expect from a contact metamorphic rock? Reasons?</a:t>
            </a:r>
          </a:p>
          <a:p>
            <a:pPr marL="342900" indent="-342900">
              <a:buAutoNum type="arabicParenR"/>
            </a:pPr>
            <a:r>
              <a:rPr lang="en-US" altLang="ko-KR" dirty="0" smtClean="0"/>
              <a:t>If your </a:t>
            </a:r>
            <a:r>
              <a:rPr lang="en-US" altLang="ko-KR" dirty="0" err="1" smtClean="0"/>
              <a:t>thinsection</a:t>
            </a:r>
            <a:r>
              <a:rPr lang="en-US" altLang="ko-KR" dirty="0" smtClean="0"/>
              <a:t> has all the three phases  stably coexisting,</a:t>
            </a:r>
            <a:br>
              <a:rPr lang="en-US" altLang="ko-KR" dirty="0" smtClean="0"/>
            </a:br>
            <a:r>
              <a:rPr lang="en-US" altLang="ko-KR" dirty="0" smtClean="0"/>
              <a:t>what are the temperature and pressure condition the rock </a:t>
            </a:r>
            <a:br>
              <a:rPr lang="en-US" altLang="ko-KR" dirty="0" smtClean="0"/>
            </a:br>
            <a:r>
              <a:rPr lang="en-US" altLang="ko-KR" dirty="0" smtClean="0"/>
              <a:t>experienced?</a:t>
            </a:r>
          </a:p>
          <a:p>
            <a:pPr marL="342900" indent="-342900">
              <a:buAutoNum type="arabicParenR"/>
            </a:pPr>
            <a:endParaRPr lang="en-US" altLang="ko-KR" dirty="0" smtClean="0"/>
          </a:p>
          <a:p>
            <a:pPr marL="342900" indent="-342900">
              <a:buAutoNum type="arabicParenR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5327251"/>
      </p:ext>
    </p:extLst>
  </p:cSld>
  <p:clrMapOvr>
    <a:masterClrMapping/>
  </p:clrMapOvr>
</p:sld>
</file>

<file path=ppt/theme/theme1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52</Words>
  <Application>Microsoft Office PowerPoint</Application>
  <PresentationFormat>화면 슬라이드 쇼(4:3)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New_Education03</vt:lpstr>
      <vt:lpstr>PowerPoint 프레젠테이션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330053 Geochemical Analysis</dc:title>
  <dc:creator>user</dc:creator>
  <cp:lastModifiedBy>jyy</cp:lastModifiedBy>
  <cp:revision>29</cp:revision>
  <cp:lastPrinted>2014-03-13T00:02:22Z</cp:lastPrinted>
  <dcterms:created xsi:type="dcterms:W3CDTF">2011-08-29T07:49:50Z</dcterms:created>
  <dcterms:modified xsi:type="dcterms:W3CDTF">2014-03-13T00:18:10Z</dcterms:modified>
</cp:coreProperties>
</file>