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2014-09-01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Ch.1. Introduction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Environmental Geochemistry?</a:t>
            </a:r>
          </a:p>
          <a:p>
            <a:pPr lvl="1"/>
            <a:r>
              <a:rPr lang="en-US" altLang="ko-KR" dirty="0" smtClean="0"/>
              <a:t>The application of chemical principles to </a:t>
            </a:r>
            <a:r>
              <a:rPr lang="en-US" altLang="ko-KR" dirty="0" err="1" smtClean="0"/>
              <a:t>predicte</a:t>
            </a:r>
            <a:r>
              <a:rPr lang="en-US" altLang="ko-KR" dirty="0" smtClean="0"/>
              <a:t> </a:t>
            </a:r>
            <a:r>
              <a:rPr lang="en-US" altLang="ko-KR" dirty="0" smtClean="0"/>
              <a:t>the fate of organic and inorganic pollutants at the earth's surface and in the atmosphere (</a:t>
            </a:r>
            <a:r>
              <a:rPr lang="en-US" altLang="ko-KR" dirty="0" err="1" smtClean="0"/>
              <a:t>R.Stoessel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Applying geochemical knowledge to solve environmental problems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Ch.1.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Some Concepts for EG</a:t>
            </a:r>
          </a:p>
          <a:p>
            <a:pPr lvl="1"/>
            <a:r>
              <a:rPr lang="en-US" altLang="ko-KR" dirty="0" smtClean="0"/>
              <a:t>Earth is a closed but dynamic system </a:t>
            </a:r>
            <a:r>
              <a:rPr lang="en-US" altLang="ko-KR" dirty="0" smtClean="0">
                <a:sym typeface="Wingdings" pitchFamily="2" charset="2"/>
              </a:rPr>
              <a:t>It stays in the system but cycles through the system (e.g. rock cycle, water cycle, sulfur cycle, etc.)</a:t>
            </a:r>
          </a:p>
          <a:p>
            <a:pPr lvl="1"/>
            <a:r>
              <a:rPr lang="en-US" altLang="ko-KR" dirty="0" smtClean="0"/>
              <a:t>Earth is practically the only home for human beings within our reach in the Universe</a:t>
            </a:r>
          </a:p>
          <a:p>
            <a:pPr lvl="1"/>
            <a:r>
              <a:rPr lang="en-US" altLang="ko-KR" dirty="0" smtClean="0"/>
              <a:t>Need to balance development with conservation </a:t>
            </a:r>
            <a:r>
              <a:rPr lang="en-US" altLang="ko-KR" dirty="0" smtClean="0">
                <a:sym typeface="Wingdings" pitchFamily="2" charset="2"/>
              </a:rPr>
              <a:t> Sustainability!!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 Environmental impact may seem little before getting the critical point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 A lot slower recovery than pollution, which is of course extremely expensive  Problems for generation after generation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Recovery (restoration, remediation) is never perfect.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Environmental Science is a comprehensive study field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learn.org.nz/var/sciencelearn/storage/images/contexts/h2o-on-the-go/sci-media/animations-and-interactives/dynamic-and-complex-the-global-water-cycle/126373-12-eng-NZ/Dynamic-and-complex-the-global-water-cycle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3"/>
            <a:ext cx="4324728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445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Various matter cycles in the Earth system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2068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From </a:t>
            </a:r>
            <a:r>
              <a:rPr lang="en-US" altLang="ko-KR" sz="1000" i="1" dirty="0"/>
              <a:t>sciencelearn.org.nz</a:t>
            </a:r>
            <a:endParaRPr lang="ko-KR" altLang="en-US" sz="1000" dirty="0"/>
          </a:p>
        </p:txBody>
      </p:sp>
      <p:pic>
        <p:nvPicPr>
          <p:cNvPr id="1028" name="Picture 4" descr="http://www.geolsoc.org.uk/webdav/site/GSL/shared/images/education_and_careers/RockCycle/Rock%20Cycle%20all%20lab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355976" cy="34164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446475"/>
            <a:ext cx="1662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From www.geolsoc.org.uk</a:t>
            </a:r>
            <a:endParaRPr lang="ko-KR" altLang="en-US" sz="1000" dirty="0"/>
          </a:p>
        </p:txBody>
      </p:sp>
      <p:pic>
        <p:nvPicPr>
          <p:cNvPr id="1030" name="Picture 6" descr="http://www.enviroliteracy.org/images/page-spec/sulfur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96782"/>
            <a:ext cx="3826768" cy="286121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3995936" y="4005064"/>
            <a:ext cx="18069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www.enviroliteracy.org</a:t>
            </a:r>
            <a:endParaRPr lang="ko-KR" altLang="en-US" sz="1000" dirty="0"/>
          </a:p>
        </p:txBody>
      </p:sp>
      <p:pic>
        <p:nvPicPr>
          <p:cNvPr id="1032" name="Picture 8" descr="http://www.windows2universe.org/earth/climate/images/carboncycle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905672"/>
            <a:ext cx="2952328" cy="2952328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283968" y="6093296"/>
            <a:ext cx="1762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</a:t>
            </a:r>
          </a:p>
          <a:p>
            <a:r>
              <a:rPr lang="en-US" altLang="ko-KR" sz="1000" dirty="0" smtClean="0"/>
              <a:t>www.windows2universe.org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zmescience.com/wp-content/uploads/2010/07/284361main_kepler-target-region-galaxy_946-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762500" cy="356235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004048" y="332656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www.zmescience.com</a:t>
            </a:r>
            <a:endParaRPr lang="ko-KR" altLang="en-US" sz="1000" dirty="0"/>
          </a:p>
        </p:txBody>
      </p:sp>
      <p:pic>
        <p:nvPicPr>
          <p:cNvPr id="16388" name="Picture 4" descr="http://www.solstation.com/stars/eart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004" y="1700808"/>
            <a:ext cx="5143500" cy="51435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7308304" y="1340768"/>
            <a:ext cx="1649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www.solstation.com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521894"/>
            <a:ext cx="3429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How can life exist on the Earth?</a:t>
            </a:r>
          </a:p>
          <a:p>
            <a:endParaRPr lang="en-US" altLang="ko-KR" dirty="0"/>
          </a:p>
          <a:p>
            <a:r>
              <a:rPr lang="en-US" altLang="ko-KR" dirty="0" smtClean="0"/>
              <a:t>- Discuss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anderbilt.edu/sustainvu/cms/files/sustainability_sphe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029450" cy="564832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76481" y="6165304"/>
            <a:ext cx="1633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www.vanderbilt.edu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rnwallfreenews.com/wp-content/uploads/2010/09/pollutio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9450" cy="499110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796136" y="404664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cornwallfreenews.com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gr.ebs.ogi.edu/iron/Fig1_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3672408" cy="649389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56176" y="764704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cgr.ebs.ogi.edu</a:t>
            </a:r>
            <a:endParaRPr lang="ko-KR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</TotalTime>
  <Words>183</Words>
  <Application>Microsoft Office PowerPoint</Application>
  <PresentationFormat>화면 슬라이드 쇼(4:3)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테크닉</vt:lpstr>
      <vt:lpstr>Ch.1. Introduction</vt:lpstr>
      <vt:lpstr>Ch.1.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jyy</cp:lastModifiedBy>
  <cp:revision>22</cp:revision>
  <dcterms:created xsi:type="dcterms:W3CDTF">2012-02-18T07:01:10Z</dcterms:created>
  <dcterms:modified xsi:type="dcterms:W3CDTF">2014-09-01T00:20:26Z</dcterms:modified>
</cp:coreProperties>
</file>