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60E5DF6-78E8-457A-97DD-3187D1C06356}" type="datetimeFigureOut">
              <a:rPr lang="ko-KR" altLang="en-US" smtClean="0"/>
              <a:t>2013-09-05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0793F27-9727-4979-8A2C-09C95F157D1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직사각형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직사각형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5DF6-78E8-457A-97DD-3187D1C06356}" type="datetimeFigureOut">
              <a:rPr lang="ko-KR" altLang="en-US" smtClean="0"/>
              <a:t>2013-09-05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3F27-9727-4979-8A2C-09C95F157D1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5DF6-78E8-457A-97DD-3187D1C06356}" type="datetimeFigureOut">
              <a:rPr lang="ko-KR" altLang="en-US" smtClean="0"/>
              <a:t>2013-09-05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3F27-9727-4979-8A2C-09C95F157D1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이등변 삼각형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5DF6-78E8-457A-97DD-3187D1C06356}" type="datetimeFigureOut">
              <a:rPr lang="ko-KR" altLang="en-US" smtClean="0"/>
              <a:t>2013-09-05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3F27-9727-4979-8A2C-09C95F157D1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60E5DF6-78E8-457A-97DD-3187D1C06356}" type="datetimeFigureOut">
              <a:rPr lang="ko-KR" altLang="en-US" smtClean="0"/>
              <a:t>2013-09-05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0793F27-9727-4979-8A2C-09C95F157D1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5DF6-78E8-457A-97DD-3187D1C06356}" type="datetimeFigureOut">
              <a:rPr lang="ko-KR" altLang="en-US" smtClean="0"/>
              <a:t>2013-09-05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3F27-9727-4979-8A2C-09C95F157D1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5DF6-78E8-457A-97DD-3187D1C06356}" type="datetimeFigureOut">
              <a:rPr lang="ko-KR" altLang="en-US" smtClean="0"/>
              <a:t>2013-09-05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3F27-9727-4979-8A2C-09C95F157D1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5DF6-78E8-457A-97DD-3187D1C06356}" type="datetimeFigureOut">
              <a:rPr lang="ko-KR" altLang="en-US" smtClean="0"/>
              <a:t>2013-09-05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3F27-9727-4979-8A2C-09C95F157D1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5DF6-78E8-457A-97DD-3187D1C06356}" type="datetimeFigureOut">
              <a:rPr lang="ko-KR" altLang="en-US" smtClean="0"/>
              <a:t>2013-09-05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3F27-9727-4979-8A2C-09C95F157D1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직선 연결선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5DF6-78E8-457A-97DD-3187D1C06356}" type="datetimeFigureOut">
              <a:rPr lang="ko-KR" altLang="en-US" smtClean="0"/>
              <a:t>2013-09-05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3F27-9727-4979-8A2C-09C95F157D1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E5DF6-78E8-457A-97DD-3187D1C06356}" type="datetimeFigureOut">
              <a:rPr lang="ko-KR" altLang="en-US" smtClean="0"/>
              <a:t>2013-09-05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3F27-9727-4979-8A2C-09C95F157D1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0E5DF6-78E8-457A-97DD-3187D1C06356}" type="datetimeFigureOut">
              <a:rPr lang="ko-KR" altLang="en-US" smtClean="0"/>
              <a:t>2013-09-05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793F27-9727-4979-8A2C-09C95F157D1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8" name="직선 연결선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직선 연결선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이등변 삼각형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1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1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Ch. 1. INTRODUCTION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지구화학 분석학이란</a:t>
            </a:r>
            <a:r>
              <a:rPr lang="en-US" altLang="ko-KR" b="1" dirty="0" smtClean="0"/>
              <a:t>?</a:t>
            </a:r>
            <a:endParaRPr lang="en-US" altLang="ko-KR" b="1" dirty="0" smtClean="0"/>
          </a:p>
          <a:p>
            <a:pPr lvl="1"/>
            <a:r>
              <a:rPr lang="ko-KR" altLang="en-US" dirty="0" err="1" smtClean="0"/>
              <a:t>지구형</a:t>
            </a:r>
            <a:r>
              <a:rPr lang="ko-KR" altLang="en-US" dirty="0" smtClean="0"/>
              <a:t> 행성의 구성 물질</a:t>
            </a:r>
            <a:r>
              <a:rPr lang="en-US" altLang="ko-KR" dirty="0" smtClean="0"/>
              <a:t>(</a:t>
            </a:r>
            <a:r>
              <a:rPr lang="ko-KR" altLang="en-US" dirty="0" smtClean="0"/>
              <a:t>고체</a:t>
            </a:r>
            <a:r>
              <a:rPr lang="en-US" altLang="ko-KR" dirty="0" smtClean="0"/>
              <a:t>+</a:t>
            </a:r>
            <a:r>
              <a:rPr lang="ko-KR" altLang="en-US" dirty="0" smtClean="0"/>
              <a:t>액체</a:t>
            </a:r>
            <a:r>
              <a:rPr lang="en-US" altLang="ko-KR" dirty="0" smtClean="0"/>
              <a:t>+</a:t>
            </a:r>
            <a:r>
              <a:rPr lang="ko-KR" altLang="en-US" dirty="0" smtClean="0"/>
              <a:t>기체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유기물</a:t>
            </a:r>
            <a:r>
              <a:rPr lang="en-US" altLang="ko-KR" dirty="0" smtClean="0"/>
              <a:t>+</a:t>
            </a:r>
            <a:r>
              <a:rPr lang="ko-KR" altLang="en-US" dirty="0" smtClean="0"/>
              <a:t>무기물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대한 화학분석을 다루는 학문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분석화학의 원리와 방법을 지구 물질에 적용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분석 지구화학</a:t>
            </a:r>
            <a:r>
              <a:rPr lang="en-US" altLang="ko-KR" dirty="0" smtClean="0">
                <a:sym typeface="Wingdings" pitchFamily="2" charset="2"/>
              </a:rPr>
              <a:t>(</a:t>
            </a:r>
            <a:r>
              <a:rPr lang="en-US" altLang="ko-KR" i="1" dirty="0" smtClean="0">
                <a:sym typeface="Wingdings" pitchFamily="2" charset="2"/>
              </a:rPr>
              <a:t>Analytical Geochemistry)</a:t>
            </a:r>
            <a:endParaRPr lang="en-US" altLang="ko-KR" i="1" dirty="0" smtClean="0"/>
          </a:p>
          <a:p>
            <a:pPr lvl="1"/>
            <a:r>
              <a:rPr lang="ko-KR" altLang="en-US" dirty="0" smtClean="0"/>
              <a:t>지질학에서 왜 따로 화학분석학이 필요한가</a:t>
            </a:r>
            <a:r>
              <a:rPr lang="en-US" altLang="ko-KR" dirty="0" smtClean="0"/>
              <a:t>?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물질의 복잡성으로 인해 전문지식이 필요함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지구 구성 물질의 독특한 생성 환경을 이해하여야 함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Ch. 1. 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과거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현재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그리고 미래</a:t>
            </a:r>
            <a:endParaRPr lang="en-US" altLang="ko-KR" b="1" dirty="0" smtClean="0"/>
          </a:p>
          <a:p>
            <a:pPr lvl="1"/>
            <a:r>
              <a:rPr lang="ko-KR" altLang="en-US" dirty="0" smtClean="0"/>
              <a:t>분석화학과 함께 발전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처음에는 화학 자료 수집으로부터 출발 </a:t>
            </a:r>
            <a:r>
              <a:rPr lang="en-US" altLang="ko-KR" dirty="0" smtClean="0"/>
              <a:t>(</a:t>
            </a:r>
            <a:r>
              <a:rPr lang="en-US" altLang="ko-KR" dirty="0" smtClean="0"/>
              <a:t>e.g. F.W. Clarke’s ‘</a:t>
            </a:r>
            <a:r>
              <a:rPr lang="en-US" altLang="ko-KR" i="1" dirty="0" smtClean="0"/>
              <a:t>The Data of Geochemistry</a:t>
            </a:r>
            <a:r>
              <a:rPr lang="en-US" altLang="ko-KR" dirty="0" smtClean="0"/>
              <a:t>’ in 1922)</a:t>
            </a:r>
          </a:p>
          <a:p>
            <a:pPr lvl="1"/>
            <a:r>
              <a:rPr lang="ko-KR" altLang="en-US" dirty="0" smtClean="0"/>
              <a:t>수집된 자료를 지사와 지질 작용의 해석에 적극적으로 활용함으로써 그 중요성이 점점 강조됨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분석화학 분야의 최첨단 기술은 그 동안 지구화학 분석에 실제적으로 적용되어 옴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새로운 분석 기술이 이 분야에 현재에도 계속 적용되는 중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미래에는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Ch. 1. 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모두를 위한 질문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토론</a:t>
            </a:r>
            <a:r>
              <a:rPr lang="en-US" altLang="ko-KR" b="1" dirty="0" smtClean="0"/>
              <a:t>)</a:t>
            </a:r>
            <a:endParaRPr lang="en-US" altLang="ko-KR" b="1" dirty="0" smtClean="0"/>
          </a:p>
          <a:p>
            <a:pPr lvl="1"/>
            <a:r>
              <a:rPr lang="ko-KR" altLang="en-US" dirty="0" smtClean="0"/>
              <a:t>현재 졸업논문 분야에서 사용되는 가장 일반적인 분석 방법은</a:t>
            </a:r>
            <a:r>
              <a:rPr lang="en-US" altLang="ko-KR" dirty="0" smtClean="0"/>
              <a:t>?  </a:t>
            </a:r>
            <a:r>
              <a:rPr lang="ko-KR" altLang="en-US" dirty="0" smtClean="0"/>
              <a:t>이 방법에서 사용되는 분석 기기는</a:t>
            </a:r>
            <a:r>
              <a:rPr lang="en-US" altLang="ko-KR" dirty="0" smtClean="0"/>
              <a:t>?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그 기기가 처음 출현한 때는</a:t>
            </a:r>
            <a:r>
              <a:rPr lang="en-US" altLang="ko-KR" dirty="0" smtClean="0"/>
              <a:t>?</a:t>
            </a:r>
            <a:r>
              <a:rPr lang="en-US" altLang="ko-KR" dirty="0" smtClean="0"/>
              <a:t> </a:t>
            </a:r>
            <a:r>
              <a:rPr lang="ko-KR" altLang="en-US" dirty="0" smtClean="0"/>
              <a:t>그리고 출현 이후 어떠한 기술적 진보가 이루어졌는가</a:t>
            </a:r>
            <a:r>
              <a:rPr lang="en-US" altLang="ko-KR" dirty="0" smtClean="0"/>
              <a:t>?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기기의 기술적 개선이 가능하다고 생각하는가</a:t>
            </a:r>
            <a:r>
              <a:rPr lang="en-US" altLang="ko-KR" dirty="0" smtClean="0"/>
              <a:t>? </a:t>
            </a:r>
            <a:r>
              <a:rPr lang="ko-KR" altLang="en-US" dirty="0" smtClean="0"/>
              <a:t>그 이유는</a:t>
            </a:r>
            <a:r>
              <a:rPr lang="en-US" altLang="ko-KR" dirty="0" smtClean="0"/>
              <a:t>?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해당 분야에서 아직 널리 받아들여지지는 않았지만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요즈음 새로 사용되기 시작하는 </a:t>
            </a:r>
            <a:r>
              <a:rPr lang="en-US" altLang="ko-KR" dirty="0" smtClean="0"/>
              <a:t>(</a:t>
            </a:r>
            <a:r>
              <a:rPr lang="ko-KR" altLang="en-US" dirty="0" smtClean="0"/>
              <a:t>분석</a:t>
            </a:r>
            <a:r>
              <a:rPr lang="en-US" altLang="ko-KR" dirty="0" smtClean="0"/>
              <a:t>) </a:t>
            </a:r>
            <a:r>
              <a:rPr lang="ko-KR" altLang="en-US" dirty="0" smtClean="0"/>
              <a:t>방법은</a:t>
            </a:r>
            <a:r>
              <a:rPr lang="en-US" altLang="ko-KR" dirty="0" smtClean="0"/>
              <a:t>?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이 새 방법에 관심이 있는가</a:t>
            </a:r>
            <a:r>
              <a:rPr lang="en-US" altLang="ko-KR" dirty="0" smtClean="0"/>
              <a:t>? </a:t>
            </a:r>
            <a:r>
              <a:rPr lang="ko-KR" altLang="en-US" dirty="0" smtClean="0"/>
              <a:t>그 이유는</a:t>
            </a:r>
            <a:r>
              <a:rPr lang="en-US" altLang="ko-KR" dirty="0" smtClean="0"/>
              <a:t>?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스스로 만들어보고 싶은 분석기기가 있는가</a:t>
            </a:r>
            <a:r>
              <a:rPr lang="en-US" altLang="ko-KR" dirty="0" smtClean="0"/>
              <a:t>? </a:t>
            </a:r>
            <a:r>
              <a:rPr lang="ko-KR" altLang="en-US" dirty="0" smtClean="0"/>
              <a:t>그 이유는</a:t>
            </a:r>
            <a:r>
              <a:rPr lang="en-US" altLang="ko-KR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원본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원본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원본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83</TotalTime>
  <Words>211</Words>
  <Application>Microsoft Office PowerPoint</Application>
  <PresentationFormat>화면 슬라이드 쇼(4:3)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원본</vt:lpstr>
      <vt:lpstr>Ch. 1. INTRODUCTION</vt:lpstr>
      <vt:lpstr>Ch. 1. INTRODUCTION</vt:lpstr>
      <vt:lpstr>Ch. 1. INTRODUCTION</vt:lpstr>
    </vt:vector>
  </TitlesOfParts>
  <Company>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1. INTRODUCTION</dc:title>
  <dc:creator>user</dc:creator>
  <cp:lastModifiedBy>jyy</cp:lastModifiedBy>
  <cp:revision>10</cp:revision>
  <dcterms:created xsi:type="dcterms:W3CDTF">2011-08-29T23:50:58Z</dcterms:created>
  <dcterms:modified xsi:type="dcterms:W3CDTF">2013-09-05T10:34:45Z</dcterms:modified>
</cp:coreProperties>
</file>