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97" r:id="rId3"/>
    <p:sldId id="298" r:id="rId4"/>
    <p:sldId id="295" r:id="rId5"/>
    <p:sldId id="304" r:id="rId6"/>
    <p:sldId id="293" r:id="rId7"/>
    <p:sldId id="299" r:id="rId8"/>
    <p:sldId id="29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919582-F3C0-4667-B17A-E0329B089A3B}" type="datetimeFigureOut">
              <a:rPr lang="ko-KR" altLang="en-US" smtClean="0"/>
              <a:pPr/>
              <a:t>2012-05-10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stevengoddard.files.wordpress.com/2010/09/co2_phase_diagram.gi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icheproceedings.org/2010/Fall/data/papers/images/192276_0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5904656"/>
          </a:xfrm>
        </p:spPr>
        <p:txBody>
          <a:bodyPr>
            <a:normAutofit/>
          </a:bodyPr>
          <a:lstStyle/>
          <a:p>
            <a:pPr lvl="1"/>
            <a:r>
              <a:rPr lang="en-US" altLang="ko-KR" sz="2800" dirty="0" smtClean="0"/>
              <a:t>How </a:t>
            </a:r>
            <a:r>
              <a:rPr lang="en-US" altLang="ko-KR" sz="2800" dirty="0" smtClean="0"/>
              <a:t>to reduce atmospheric CO</a:t>
            </a:r>
            <a:r>
              <a:rPr lang="en-US" altLang="ko-KR" sz="2800" baseline="-25000" dirty="0" smtClean="0"/>
              <a:t>2</a:t>
            </a:r>
            <a:r>
              <a:rPr lang="en-US" altLang="ko-KR" sz="2800" dirty="0" smtClean="0"/>
              <a:t>?</a:t>
            </a:r>
            <a:endParaRPr lang="en-US" altLang="ko-KR" sz="2800" dirty="0" smtClean="0"/>
          </a:p>
          <a:p>
            <a:pPr lvl="2"/>
            <a:r>
              <a:rPr lang="en-US" altLang="ko-KR" dirty="0" smtClean="0"/>
              <a:t>Reduce consum</a:t>
            </a:r>
            <a:r>
              <a:rPr lang="en-US" altLang="ko-KR" dirty="0" smtClean="0"/>
              <a:t>ption of energy (production of CO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)</a:t>
            </a:r>
          </a:p>
          <a:p>
            <a:pPr lvl="3"/>
            <a:r>
              <a:rPr lang="en-US" altLang="ko-KR" dirty="0" smtClean="0"/>
              <a:t>Using alternative energy/renewable energy (changing in energy mix)</a:t>
            </a:r>
          </a:p>
          <a:p>
            <a:pPr lvl="3"/>
            <a:r>
              <a:rPr lang="en-US" altLang="ko-KR" dirty="0" smtClean="0"/>
              <a:t>Enhance the energy efficiency</a:t>
            </a:r>
          </a:p>
          <a:p>
            <a:pPr lvl="3"/>
            <a:r>
              <a:rPr lang="en-US" altLang="ko-KR" dirty="0" smtClean="0"/>
              <a:t>Development of technology</a:t>
            </a:r>
          </a:p>
          <a:p>
            <a:pPr lvl="3"/>
            <a:r>
              <a:rPr lang="en-US" altLang="ko-KR" dirty="0" smtClean="0"/>
              <a:t>Change in individual’s action</a:t>
            </a:r>
          </a:p>
          <a:p>
            <a:pPr lvl="2"/>
            <a:r>
              <a:rPr lang="en-US" altLang="ko-KR" dirty="0" smtClean="0"/>
              <a:t>Remove CO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 from atmosphere</a:t>
            </a:r>
            <a:r>
              <a:rPr lang="en-US" altLang="ko-KR" dirty="0" smtClean="0"/>
              <a:t> (sequestration, capture &amp; storage (CCS))</a:t>
            </a:r>
          </a:p>
          <a:p>
            <a:pPr lvl="3"/>
            <a:r>
              <a:rPr lang="en-US" altLang="ko-KR" dirty="0" smtClean="0"/>
              <a:t>Geological storage</a:t>
            </a:r>
          </a:p>
          <a:p>
            <a:pPr lvl="3"/>
            <a:r>
              <a:rPr lang="en-US" altLang="ko-KR" dirty="0" smtClean="0"/>
              <a:t>Ocean storage</a:t>
            </a:r>
          </a:p>
          <a:p>
            <a:pPr lvl="3"/>
            <a:r>
              <a:rPr lang="en-US" altLang="ko-KR" dirty="0" smtClean="0"/>
              <a:t>Mineral carbonation</a:t>
            </a:r>
          </a:p>
          <a:p>
            <a:pPr lvl="3"/>
            <a:r>
              <a:rPr lang="en-US" altLang="ko-KR" dirty="0" smtClean="0"/>
              <a:t>Biomass &amp; soil</a:t>
            </a:r>
            <a:endParaRPr lang="en-US" altLang="ko-KR" dirty="0" smtClean="0"/>
          </a:p>
          <a:p>
            <a:pPr lvl="3"/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475656" y="551723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</a:t>
            </a:r>
            <a:r>
              <a:rPr lang="en-US" altLang="ko-KR" sz="1000" dirty="0" smtClean="0"/>
              <a:t>http://alternative-energy-bulletin.tripod.com/</a:t>
            </a:r>
            <a:endParaRPr lang="ko-KR" altLang="en-US" sz="1000" dirty="0"/>
          </a:p>
        </p:txBody>
      </p:sp>
      <p:pic>
        <p:nvPicPr>
          <p:cNvPr id="12290" name="Picture 2" descr="Alternative Energy Consum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1"/>
            <a:ext cx="5256584" cy="4804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een Progress for a green fu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2381250" cy="3095625"/>
          </a:xfrm>
          <a:prstGeom prst="rect">
            <a:avLst/>
          </a:prstGeom>
          <a:noFill/>
        </p:spPr>
      </p:pic>
      <p:pic>
        <p:nvPicPr>
          <p:cNvPr id="11268" name="Picture 4" descr="http://media.treehugger.com/assets/images/2011/10/solar-panels-roof-green-alternative-energy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4457700" cy="2857501"/>
          </a:xfrm>
          <a:prstGeom prst="rect">
            <a:avLst/>
          </a:prstGeom>
          <a:noFill/>
        </p:spPr>
      </p:pic>
      <p:pic>
        <p:nvPicPr>
          <p:cNvPr id="11270" name="Picture 6" descr="http://2.bp.blogspot.com/_cwrSE63jF7Y/R_uFKPAwsbI/AAAAAAAAARM/Tt0rHa96yhQ/s400/la_rance_tidal_power_pl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4664"/>
            <a:ext cx="3276600" cy="2476500"/>
          </a:xfrm>
          <a:prstGeom prst="rect">
            <a:avLst/>
          </a:prstGeom>
          <a:noFill/>
        </p:spPr>
      </p:pic>
      <p:pic>
        <p:nvPicPr>
          <p:cNvPr id="11274" name="Picture 10" descr="http://www.universetoday.com/wp-content/uploads/2008/01/Geothermal-Energy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981325"/>
            <a:ext cx="2790825" cy="38766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69269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Renewable</a:t>
            </a:r>
          </a:p>
          <a:p>
            <a:r>
              <a:rPr lang="en-US" altLang="ko-KR" dirty="0" smtClean="0"/>
              <a:t>Energies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560" y="6381328"/>
            <a:ext cx="37401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http://www.brgm.fr/brgm/CO2-en/images/stockco2_schema.jpg</a:t>
            </a:r>
            <a:endParaRPr lang="en-US" altLang="ko-KR" sz="1000" dirty="0"/>
          </a:p>
        </p:txBody>
      </p:sp>
      <p:pic>
        <p:nvPicPr>
          <p:cNvPr id="10244" name="Picture 4" descr="http://www.brgm.fr/brgm/CO2-en/images/stockco2_sch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488832" cy="54642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116632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Geological storage of carbon dioxide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evengoddard.files.wordpress.com/2010/09/co2_phase_diagram.gif?w=6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4762500" cy="361950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1619672" y="5085184"/>
            <a:ext cx="65527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</a:t>
            </a:r>
            <a:r>
              <a:rPr lang="en-US" altLang="ko-KR" sz="1000" dirty="0" smtClean="0"/>
              <a:t>://stevengoddard.wordpress.com/2010/09/05/the-freezing-point-and-the-dew%C2%A0point-part-2/</a:t>
            </a:r>
            <a:endParaRPr lang="ko-KR" alt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76470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Phase diagram of CO</a:t>
            </a:r>
            <a:r>
              <a:rPr lang="en-US" altLang="ko-KR" baseline="-25000" dirty="0" smtClean="0"/>
              <a:t>2</a:t>
            </a:r>
            <a:endParaRPr lang="ko-KR" altLang="en-US" baseline="-2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475656" y="52292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</a:t>
            </a:r>
            <a:r>
              <a:rPr lang="en-US" altLang="ko-KR" sz="1000" dirty="0" smtClean="0"/>
              <a:t>http://www.global-greenhouse-warming.com/marine-ccs.html</a:t>
            </a:r>
            <a:endParaRPr lang="ko-KR" altLang="en-US" sz="1000" dirty="0"/>
          </a:p>
        </p:txBody>
      </p:sp>
      <p:pic>
        <p:nvPicPr>
          <p:cNvPr id="9218" name="Picture 2" descr="CCS Marine ocean inj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099078" cy="3960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548680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Ocean Storage of carbon dioxide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331640" y="6021288"/>
            <a:ext cx="20553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http</a:t>
            </a:r>
            <a:r>
              <a:rPr lang="en-US" altLang="ko-KR" sz="1000" dirty="0" smtClean="0"/>
              <a:t>://</a:t>
            </a:r>
            <a:r>
              <a:rPr lang="en-US" altLang="ko-KR" sz="1000" dirty="0" smtClean="0"/>
              <a:t>aicheproceedings.org</a:t>
            </a:r>
            <a:endParaRPr lang="ko-KR" altLang="en-US" sz="1000" dirty="0"/>
          </a:p>
        </p:txBody>
      </p:sp>
      <p:pic>
        <p:nvPicPr>
          <p:cNvPr id="8194" name="Picture 2" descr="http://www.aicheproceedings.org/2010/Fall/data/papers/images/192276_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7780882" cy="5184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18864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Mineral carbonation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9512" y="6669360"/>
            <a:ext cx="8568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</a:t>
            </a:r>
            <a:r>
              <a:rPr lang="en-US" altLang="ko-KR" sz="1000" dirty="0" smtClean="0"/>
              <a:t>http://www.co2crc.com.au/images/imagelibrary/cap_diag/Captureprocesses_media.jpg</a:t>
            </a:r>
            <a:endParaRPr lang="ko-KR" altLang="en-US" sz="1000" dirty="0"/>
          </a:p>
        </p:txBody>
      </p:sp>
      <p:pic>
        <p:nvPicPr>
          <p:cNvPr id="7170" name="Picture 2" descr="http://www.co2crc.com.au/images/imagelibrary/cap_diag/Captureprocesses_me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344816" cy="6494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1080</TotalTime>
  <Words>101</Words>
  <Application>Microsoft Office PowerPoint</Application>
  <PresentationFormat>화면 슬라이드 쇼(4:3)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테크닉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Ch.1. Introduction</dc:title>
  <dc:creator>my</dc:creator>
  <cp:lastModifiedBy>my</cp:lastModifiedBy>
  <cp:revision>99</cp:revision>
  <dcterms:created xsi:type="dcterms:W3CDTF">2012-02-18T07:01:10Z</dcterms:created>
  <dcterms:modified xsi:type="dcterms:W3CDTF">2012-05-10T01:22:10Z</dcterms:modified>
</cp:coreProperties>
</file>