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286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3" autoAdjust="0"/>
    <p:restoredTop sz="94660"/>
  </p:normalViewPr>
  <p:slideViewPr>
    <p:cSldViewPr>
      <p:cViewPr varScale="1">
        <p:scale>
          <a:sx n="76" d="100"/>
          <a:sy n="76" d="100"/>
        </p:scale>
        <p:origin x="75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278" y="1761244"/>
            <a:ext cx="4822969" cy="332393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61244"/>
            <a:ext cx="3758716" cy="332393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51520" y="90872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폴란드 데본기 중기의 지층에서 발견된 </a:t>
            </a:r>
            <a:r>
              <a:rPr lang="ko-KR" altLang="en-US" dirty="0" err="1"/>
              <a:t>테트라포드의</a:t>
            </a:r>
            <a:r>
              <a:rPr lang="ko-KR" altLang="en-US" dirty="0"/>
              <a:t> 발자국 화석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115616" y="5562539"/>
            <a:ext cx="5958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http://www.rationalitynow.com/blog/2010/01/07/new-tetrapod-footprints-found/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3098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56792"/>
            <a:ext cx="6666538" cy="411514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331640" y="908720"/>
            <a:ext cx="296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고생대 석탄기 숲의 상상도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87624" y="5805264"/>
            <a:ext cx="5688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http://www.bbc.co.uk/nature/history_of_the_earth/Carboniferous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9212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340768"/>
            <a:ext cx="3436433" cy="374441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691680" y="417438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/>
              <a:t>플라이오세</a:t>
            </a:r>
            <a:r>
              <a:rPr lang="ko-KR" altLang="en-US" dirty="0"/>
              <a:t> 초기에 발견되는 영장류 </a:t>
            </a:r>
            <a:r>
              <a:rPr lang="ko-KR" altLang="en-US" dirty="0" err="1"/>
              <a:t>플레시오레스테스</a:t>
            </a:r>
            <a:r>
              <a:rPr lang="ko-KR" altLang="en-US" dirty="0"/>
              <a:t> </a:t>
            </a:r>
            <a:r>
              <a:rPr lang="ko-KR" altLang="en-US" dirty="0" err="1"/>
              <a:t>나시미엔티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en-US" altLang="ko-KR" dirty="0" err="1"/>
              <a:t>Plesiolestes</a:t>
            </a:r>
            <a:r>
              <a:rPr lang="en-US" altLang="ko-KR" dirty="0"/>
              <a:t> </a:t>
            </a:r>
            <a:r>
              <a:rPr lang="en-US" altLang="ko-KR" dirty="0" err="1"/>
              <a:t>nacimienti</a:t>
            </a:r>
            <a:r>
              <a:rPr lang="en-US" altLang="ko-KR" dirty="0"/>
              <a:t>)</a:t>
            </a:r>
            <a:r>
              <a:rPr lang="ko-KR" altLang="en-US" dirty="0"/>
              <a:t>의 화석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766714" y="5589240"/>
            <a:ext cx="6390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http://www.sciencedirect.com/science/article/pii/S0047248412001613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405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24744"/>
            <a:ext cx="5715000" cy="489585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619672" y="33265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/>
              <a:t>플라이오세</a:t>
            </a:r>
            <a:r>
              <a:rPr lang="ko-KR" altLang="en-US" dirty="0"/>
              <a:t> 후기의 </a:t>
            </a:r>
            <a:r>
              <a:rPr lang="ko-KR" altLang="en-US" dirty="0" err="1"/>
              <a:t>플레시아다피스</a:t>
            </a:r>
            <a:r>
              <a:rPr lang="en-US" altLang="ko-KR" dirty="0"/>
              <a:t>(</a:t>
            </a:r>
            <a:r>
              <a:rPr lang="en-US" altLang="ko-KR" dirty="0" err="1"/>
              <a:t>Plesiadapis</a:t>
            </a:r>
            <a:r>
              <a:rPr lang="en-US" altLang="ko-KR" dirty="0"/>
              <a:t>)</a:t>
            </a:r>
            <a:r>
              <a:rPr lang="ko-KR" altLang="en-US" dirty="0"/>
              <a:t>의 복원도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267744" y="6304850"/>
            <a:ext cx="6102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http://dinosaurs.about.com/od/mesozoicmammals/p/plesiadapis.htm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2588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548680"/>
            <a:ext cx="6564568" cy="501317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331640" y="179348"/>
            <a:ext cx="4828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/>
              <a:t>Sahelanthropus</a:t>
            </a:r>
            <a:r>
              <a:rPr lang="en-US" altLang="ko-KR" dirty="0"/>
              <a:t> </a:t>
            </a:r>
            <a:r>
              <a:rPr lang="en-US" altLang="ko-KR" dirty="0" err="1" smtClean="0"/>
              <a:t>tchadensis</a:t>
            </a:r>
            <a:r>
              <a:rPr lang="ko-KR" altLang="en-US" dirty="0" smtClean="0"/>
              <a:t>의 남성 성체 모델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331640" y="6027003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https://commons.wikimedia.org/wiki/Category:Sahelanthropus_tchadensis#/media/File:Sahelantrophus_tchadensis_adult_male_-_head_model_-_Smithsonian_Museum_of_Natural_History_-_2012-05-17.jpg</a:t>
            </a:r>
            <a:endParaRPr lang="ko-KR" altLang="en-US" sz="1200" dirty="0"/>
          </a:p>
        </p:txBody>
      </p:sp>
      <p:sp>
        <p:nvSpPr>
          <p:cNvPr id="5" name="직사각형 4"/>
          <p:cNvSpPr/>
          <p:nvPr/>
        </p:nvSpPr>
        <p:spPr>
          <a:xfrm>
            <a:off x="1331702" y="5746522"/>
            <a:ext cx="4493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Smithsonian Museum of Natural History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1774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76672"/>
            <a:ext cx="4155122" cy="5541894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627784" y="107340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Homo </a:t>
            </a:r>
            <a:r>
              <a:rPr lang="en-US" altLang="ko-KR" dirty="0" err="1"/>
              <a:t>habilis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330097" y="6211669"/>
            <a:ext cx="6750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/>
              <a:t>https://commons.wikimedia.org/w/index.php?title=Special:Search&amp;search=homo+habilis&amp;fulltext=1&amp;profile=default&amp;searchToken=cs4pjgnrml73bmc0i6qqa2wmf#/media/File:Homo_habilis.JPG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03801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620688"/>
            <a:ext cx="4553007" cy="525872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339752" y="260648"/>
            <a:ext cx="2202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Homo </a:t>
            </a:r>
            <a:r>
              <a:rPr lang="en-US" altLang="ko-KR" dirty="0" smtClean="0"/>
              <a:t>erectus </a:t>
            </a:r>
            <a:r>
              <a:rPr lang="ko-KR" altLang="en-US" dirty="0" smtClean="0"/>
              <a:t>여성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331641" y="5924036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Smithsonian Museum of Natural </a:t>
            </a:r>
            <a:r>
              <a:rPr lang="en-US" altLang="ko-KR" dirty="0" smtClean="0"/>
              <a:t>History</a:t>
            </a:r>
          </a:p>
          <a:p>
            <a:r>
              <a:rPr lang="en-US" altLang="ko-KR" sz="1200" dirty="0"/>
              <a:t>https://commons.wikimedia.org/wiki/Category:Homo_erectus_models#/media/File:Homo_erectus_adult_female_-_head_model_-_Smithsonian_Museum_of_Natural_History_-_2012-05-17.jpg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7743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692696"/>
            <a:ext cx="2912585" cy="5450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9958" y="188640"/>
            <a:ext cx="532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네안데르탈인</a:t>
            </a:r>
            <a:r>
              <a:rPr lang="en-US" altLang="ko-KR" dirty="0" smtClean="0"/>
              <a:t>(</a:t>
            </a:r>
            <a:r>
              <a:rPr lang="ko-KR" altLang="en-US" dirty="0" smtClean="0"/>
              <a:t>왼쪽</a:t>
            </a:r>
            <a:r>
              <a:rPr lang="en-US" altLang="ko-KR" dirty="0" smtClean="0"/>
              <a:t>)</a:t>
            </a:r>
            <a:r>
              <a:rPr lang="ko-KR" altLang="en-US" dirty="0" smtClean="0"/>
              <a:t>과 현대인</a:t>
            </a:r>
            <a:r>
              <a:rPr lang="en-US" altLang="ko-KR" dirty="0" smtClean="0"/>
              <a:t>(</a:t>
            </a:r>
            <a:r>
              <a:rPr lang="ko-KR" altLang="en-US" dirty="0" smtClean="0"/>
              <a:t>오른쪽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골격 비교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699792" y="6162140"/>
            <a:ext cx="62600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Marcellin </a:t>
            </a:r>
            <a:r>
              <a:rPr lang="en-US" altLang="ko-KR" dirty="0" smtClean="0"/>
              <a:t>Boule</a:t>
            </a:r>
          </a:p>
          <a:p>
            <a:r>
              <a:rPr lang="en-US" altLang="ko-KR" sz="1200" dirty="0"/>
              <a:t>https://commons.wikimedia.org/wiki/Category:Neanderthal#/media/File:Boule1912.png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97161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31681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296561" y="14334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고생대 이후 </a:t>
            </a:r>
            <a:r>
              <a:rPr lang="ko-KR" altLang="en-US" smtClean="0"/>
              <a:t>해양 </a:t>
            </a:r>
            <a:r>
              <a:rPr lang="ko-KR" altLang="en-US" dirty="0" err="1" smtClean="0"/>
              <a:t>생물종의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멸종률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270892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O-S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306896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 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1340768"/>
            <a:ext cx="62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</a:t>
            </a:r>
            <a:r>
              <a:rPr lang="en-US" dirty="0" err="1" smtClean="0"/>
              <a:t>Tr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2708920"/>
            <a:ext cx="66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Tr-Jr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6296" y="249289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K-</a:t>
            </a:r>
            <a:r>
              <a:rPr lang="en-US" dirty="0" err="1" smtClean="0"/>
              <a:t>Pg</a:t>
            </a:r>
            <a:endParaRPr lang="en-US" dirty="0"/>
          </a:p>
        </p:txBody>
      </p:sp>
      <p:sp>
        <p:nvSpPr>
          <p:cNvPr id="9" name="직사각형 8"/>
          <p:cNvSpPr/>
          <p:nvPr/>
        </p:nvSpPr>
        <p:spPr>
          <a:xfrm>
            <a:off x="1521713" y="5517232"/>
            <a:ext cx="6390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sz="1200" dirty="0" smtClean="0"/>
              <a:t>http</a:t>
            </a:r>
            <a:r>
              <a:rPr lang="en-US" sz="1200" dirty="0"/>
              <a:t>://en.wikipedia.org/wiki/Mass_extinction#Major_extinction_events</a:t>
            </a:r>
          </a:p>
        </p:txBody>
      </p:sp>
    </p:spTree>
    <p:extLst>
      <p:ext uri="{BB962C8B-B14F-4D97-AF65-F5344CB8AC3E}">
        <p14:creationId xmlns:p14="http://schemas.microsoft.com/office/powerpoint/2010/main" val="225301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2656"/>
            <a:ext cx="3276600" cy="4572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013176"/>
            <a:ext cx="5400675" cy="16002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4139952" y="3552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스코틀랜드 석탄기 초기의 지층에서 발견된 </a:t>
            </a:r>
            <a:r>
              <a:rPr lang="ko-KR" altLang="en-US" dirty="0" err="1"/>
              <a:t>양막류의</a:t>
            </a:r>
            <a:r>
              <a:rPr lang="ko-KR" altLang="en-US" dirty="0"/>
              <a:t> 일종인 </a:t>
            </a:r>
            <a:r>
              <a:rPr lang="en-US" altLang="ko-KR" dirty="0" err="1"/>
              <a:t>Casineria</a:t>
            </a:r>
            <a:r>
              <a:rPr lang="en-US" altLang="ko-KR" dirty="0"/>
              <a:t> </a:t>
            </a:r>
            <a:r>
              <a:rPr lang="en-US" altLang="ko-KR" dirty="0" err="1"/>
              <a:t>kiddi</a:t>
            </a:r>
            <a:r>
              <a:rPr lang="en-US" altLang="ko-KR" dirty="0"/>
              <a:t> </a:t>
            </a:r>
            <a:r>
              <a:rPr lang="ko-KR" altLang="en-US" dirty="0"/>
              <a:t>화석</a:t>
            </a:r>
            <a:r>
              <a:rPr lang="en-US" altLang="ko-KR" dirty="0"/>
              <a:t>(</a:t>
            </a:r>
            <a:r>
              <a:rPr lang="ko-KR" altLang="en-US" dirty="0"/>
              <a:t>위</a:t>
            </a:r>
            <a:r>
              <a:rPr lang="en-US" altLang="ko-KR" dirty="0"/>
              <a:t>)</a:t>
            </a:r>
            <a:r>
              <a:rPr lang="ko-KR" altLang="en-US" dirty="0"/>
              <a:t>와 추측된 실제 모습</a:t>
            </a:r>
            <a:r>
              <a:rPr lang="en-US" altLang="ko-KR" dirty="0"/>
              <a:t>(</a:t>
            </a:r>
            <a:r>
              <a:rPr lang="ko-KR" altLang="en-US" dirty="0"/>
              <a:t>아래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131511" y="38610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http://palaeos.com/vertebrates/amniota/stem_amniotes.html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500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045642"/>
            <a:ext cx="197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양막류</a:t>
            </a:r>
            <a:r>
              <a:rPr lang="en-US" altLang="ko-KR" dirty="0" smtClean="0"/>
              <a:t>(</a:t>
            </a:r>
            <a:r>
              <a:rPr lang="en-US" altLang="ko-KR" dirty="0" smtClean="0"/>
              <a:t>amniotes)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2204864"/>
            <a:ext cx="193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단궁류</a:t>
            </a:r>
            <a:r>
              <a:rPr lang="en-US" altLang="ko-KR" dirty="0" smtClean="0"/>
              <a:t>(</a:t>
            </a:r>
            <a:r>
              <a:rPr lang="en-US" altLang="ko-KR" dirty="0" smtClean="0"/>
              <a:t>Synapsid)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3573016"/>
            <a:ext cx="2045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용궁류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Sauropsid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cxnSp>
        <p:nvCxnSpPr>
          <p:cNvPr id="9" name="직선 연결선 8"/>
          <p:cNvCxnSpPr>
            <a:stCxn id="2" idx="3"/>
            <a:endCxn id="3" idx="1"/>
          </p:cNvCxnSpPr>
          <p:nvPr/>
        </p:nvCxnSpPr>
        <p:spPr>
          <a:xfrm flipV="1">
            <a:off x="2581651" y="2389530"/>
            <a:ext cx="478181" cy="840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>
            <a:stCxn id="2" idx="3"/>
            <a:endCxn id="4" idx="1"/>
          </p:cNvCxnSpPr>
          <p:nvPr/>
        </p:nvCxnSpPr>
        <p:spPr>
          <a:xfrm>
            <a:off x="2581651" y="3230308"/>
            <a:ext cx="478181" cy="527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63796" y="22048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포유류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79213" y="42210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조류</a:t>
            </a:r>
            <a:endParaRPr lang="ko-KR" altLang="en-US" dirty="0"/>
          </a:p>
        </p:txBody>
      </p:sp>
      <p:cxnSp>
        <p:nvCxnSpPr>
          <p:cNvPr id="15" name="직선 연결선 14"/>
          <p:cNvCxnSpPr/>
          <p:nvPr/>
        </p:nvCxnSpPr>
        <p:spPr>
          <a:xfrm>
            <a:off x="5105520" y="2389530"/>
            <a:ext cx="17862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5105520" y="3757682"/>
            <a:ext cx="18582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79213" y="315026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파충류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09555" y="36450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공룡</a:t>
            </a:r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 flipH="1">
            <a:off x="5049046" y="3334926"/>
            <a:ext cx="1842746" cy="422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5049046" y="3757682"/>
            <a:ext cx="1914750" cy="463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89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62" y="2066925"/>
            <a:ext cx="5400675" cy="272415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691680" y="6206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아르헨티나 중기 트라이아이스기 지층에서 발견된 공룡의 매우 가까운 조상인 </a:t>
            </a:r>
            <a:r>
              <a:rPr lang="ko-KR" altLang="en-US" dirty="0" smtClean="0"/>
              <a:t>파충류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ornithodiran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</a:t>
            </a:r>
            <a:r>
              <a:rPr lang="ko-KR" altLang="en-US" dirty="0"/>
              <a:t>하나인 </a:t>
            </a:r>
            <a:r>
              <a:rPr lang="ko-KR" altLang="en-US" dirty="0" err="1"/>
              <a:t>마라스쿠스</a:t>
            </a:r>
            <a:r>
              <a:rPr lang="ko-KR" altLang="en-US" dirty="0"/>
              <a:t> </a:t>
            </a:r>
            <a:r>
              <a:rPr lang="ko-KR" altLang="en-US" dirty="0" err="1"/>
              <a:t>릴로엔시스</a:t>
            </a:r>
            <a:r>
              <a:rPr lang="en-US" altLang="ko-KR" dirty="0"/>
              <a:t>(</a:t>
            </a:r>
            <a:r>
              <a:rPr lang="en-US" altLang="ko-KR" dirty="0" err="1"/>
              <a:t>Marasuchus</a:t>
            </a:r>
            <a:r>
              <a:rPr lang="en-US" altLang="ko-KR" dirty="0"/>
              <a:t> </a:t>
            </a:r>
            <a:r>
              <a:rPr lang="en-US" altLang="ko-KR" dirty="0" err="1"/>
              <a:t>lilloensis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878122" y="5373216"/>
            <a:ext cx="5742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http://en.wikipedia.org/wiki/Dinosaur#Origins_and_early_evolution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0387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96752"/>
            <a:ext cx="6817500" cy="42925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403648" y="273422"/>
            <a:ext cx="681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초기 공룡 </a:t>
            </a:r>
            <a:r>
              <a:rPr lang="ko-KR" altLang="en-US" dirty="0" err="1"/>
              <a:t>헤레라사우루스</a:t>
            </a:r>
            <a:r>
              <a:rPr lang="en-US" altLang="ko-KR" dirty="0"/>
              <a:t>(</a:t>
            </a:r>
            <a:r>
              <a:rPr lang="en-US" altLang="ko-KR" dirty="0" err="1"/>
              <a:t>Herrerasaurs</a:t>
            </a:r>
            <a:r>
              <a:rPr lang="en-US" altLang="ko-KR" dirty="0"/>
              <a:t>; </a:t>
            </a:r>
            <a:r>
              <a:rPr lang="ko-KR" altLang="en-US" dirty="0"/>
              <a:t>큰 것</a:t>
            </a:r>
            <a:r>
              <a:rPr lang="en-US" altLang="ko-KR" dirty="0"/>
              <a:t>), </a:t>
            </a:r>
            <a:r>
              <a:rPr lang="ko-KR" altLang="en-US" dirty="0" err="1"/>
              <a:t>에오랲터</a:t>
            </a:r>
            <a:r>
              <a:rPr lang="en-US" altLang="ko-KR" dirty="0"/>
              <a:t>(</a:t>
            </a:r>
            <a:r>
              <a:rPr lang="en-US" altLang="ko-KR" dirty="0" err="1"/>
              <a:t>Eoraptor</a:t>
            </a:r>
            <a:r>
              <a:rPr lang="en-US" altLang="ko-KR" dirty="0"/>
              <a:t>, </a:t>
            </a:r>
            <a:r>
              <a:rPr lang="ko-KR" altLang="en-US" dirty="0"/>
              <a:t>작은 것</a:t>
            </a:r>
            <a:r>
              <a:rPr lang="en-US" altLang="ko-KR" dirty="0"/>
              <a:t>), </a:t>
            </a:r>
            <a:r>
              <a:rPr lang="ko-KR" altLang="en-US" dirty="0"/>
              <a:t>및 </a:t>
            </a:r>
            <a:r>
              <a:rPr lang="ko-KR" altLang="en-US" dirty="0" err="1"/>
              <a:t>플라테오사우루스</a:t>
            </a:r>
            <a:r>
              <a:rPr lang="en-US" altLang="ko-KR" dirty="0"/>
              <a:t>(</a:t>
            </a:r>
            <a:r>
              <a:rPr lang="en-US" altLang="ko-KR" dirty="0" err="1"/>
              <a:t>Plateosaurus</a:t>
            </a:r>
            <a:r>
              <a:rPr lang="en-US" altLang="ko-KR" dirty="0"/>
              <a:t>; </a:t>
            </a:r>
            <a:r>
              <a:rPr lang="ko-KR" altLang="en-US" dirty="0"/>
              <a:t>두개골</a:t>
            </a:r>
            <a:r>
              <a:rPr lang="en-US" altLang="ko-KR" dirty="0"/>
              <a:t>)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403648" y="5766251"/>
            <a:ext cx="6390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http://dinosaurs.findthedata.org/compare/106-129/Eoraptor-vs-Herrerasaurus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06504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88640"/>
            <a:ext cx="7421375" cy="598348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051720" y="6565117"/>
            <a:ext cx="5814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/>
              <a:t>http://science.sciencemag.org/content/sci/284/5423/2137/F2.large.jpg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공룡의 분류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24208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공룡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618395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조반목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618395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용반목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630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756166"/>
            <a:ext cx="5076825" cy="5715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27584" y="109835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약 </a:t>
            </a:r>
            <a:r>
              <a:rPr lang="en-US" altLang="ko-KR" dirty="0"/>
              <a:t>1</a:t>
            </a:r>
            <a:r>
              <a:rPr lang="ko-KR" altLang="en-US" dirty="0"/>
              <a:t>억</a:t>
            </a:r>
            <a:r>
              <a:rPr lang="en-US" altLang="ko-KR" dirty="0"/>
              <a:t>6</a:t>
            </a:r>
            <a:r>
              <a:rPr lang="ko-KR" altLang="en-US" dirty="0" err="1"/>
              <a:t>천만년전에</a:t>
            </a:r>
            <a:r>
              <a:rPr lang="ko-KR" altLang="en-US" dirty="0"/>
              <a:t> 살았던 최초의 조류로 생각되는 </a:t>
            </a:r>
            <a:r>
              <a:rPr lang="ko-KR" altLang="en-US" dirty="0" err="1"/>
              <a:t>아키옵테릭스</a:t>
            </a:r>
            <a:r>
              <a:rPr lang="en-US" altLang="ko-KR" dirty="0"/>
              <a:t>(archaeopteryx)</a:t>
            </a:r>
            <a:r>
              <a:rPr lang="ko-KR" altLang="en-US" dirty="0"/>
              <a:t>의 화석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754683" y="6471166"/>
            <a:ext cx="59226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 http://en.wikipedia.org/wiki/Bird#Dinosaurs_and_the_origin_of_birds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5384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62" y="1404937"/>
            <a:ext cx="5400675" cy="404812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63688" y="732674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중국에서 발견된 백악기의 조류 </a:t>
            </a:r>
            <a:r>
              <a:rPr lang="ko-KR" altLang="en-US" dirty="0" err="1" smtClean="0"/>
              <a:t>공자새</a:t>
            </a:r>
            <a:r>
              <a:rPr lang="en-US" altLang="ko-KR" dirty="0"/>
              <a:t>(</a:t>
            </a:r>
            <a:r>
              <a:rPr lang="en-US" altLang="ko-KR" dirty="0" err="1" smtClean="0"/>
              <a:t>Confuciusornis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871662" y="5617493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http://en.wikipedia.org/wiki/Bird#Dinosaurs_and_the_origin_of_birds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1465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340768"/>
            <a:ext cx="5475742" cy="4071143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835696" y="417438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몽골 고비 사막에서 발견된 </a:t>
            </a:r>
            <a:r>
              <a:rPr lang="ko-KR" altLang="en-US" dirty="0" err="1"/>
              <a:t>두더쥐</a:t>
            </a:r>
            <a:r>
              <a:rPr lang="ko-KR" altLang="en-US" dirty="0"/>
              <a:t> 크기의 백악기 </a:t>
            </a:r>
            <a:r>
              <a:rPr lang="ko-KR" altLang="en-US" dirty="0" smtClean="0"/>
              <a:t>동물 </a:t>
            </a:r>
            <a:r>
              <a:rPr lang="ko-KR" altLang="en-US" dirty="0" err="1" smtClean="0"/>
              <a:t>우카테리움</a:t>
            </a:r>
            <a:r>
              <a:rPr lang="ko-KR" altLang="en-US" dirty="0" smtClean="0"/>
              <a:t> </a:t>
            </a:r>
            <a:r>
              <a:rPr lang="ko-KR" altLang="en-US" dirty="0" err="1"/>
              <a:t>네소비</a:t>
            </a:r>
            <a:r>
              <a:rPr lang="en-US" altLang="ko-KR" dirty="0"/>
              <a:t>(</a:t>
            </a:r>
            <a:r>
              <a:rPr lang="en-US" altLang="ko-KR" dirty="0" err="1"/>
              <a:t>Ukhaatherium</a:t>
            </a:r>
            <a:r>
              <a:rPr lang="en-US" altLang="ko-KR" dirty="0"/>
              <a:t> </a:t>
            </a:r>
            <a:r>
              <a:rPr lang="en-US" altLang="ko-KR" dirty="0" err="1"/>
              <a:t>nessovi</a:t>
            </a:r>
            <a:r>
              <a:rPr lang="en-US" altLang="ko-KR" dirty="0"/>
              <a:t>)</a:t>
            </a:r>
            <a:r>
              <a:rPr lang="ko-KR" altLang="en-US" dirty="0"/>
              <a:t>의 화석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331640" y="5721380"/>
            <a:ext cx="7542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 http://www.foxnews.com/science/2013/02/07/earth-shaking-crash-that-doomed-dinosaurs/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98625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1609</TotalTime>
  <Words>275</Words>
  <Application>Microsoft Office PowerPoint</Application>
  <PresentationFormat>화면 슬라이드 쇼(4:3)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0" baseType="lpstr">
      <vt:lpstr>맑은 고딕</vt:lpstr>
      <vt:lpstr>Arial</vt:lpstr>
      <vt:lpstr>필수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Jae-Young Yu</cp:lastModifiedBy>
  <cp:revision>88</cp:revision>
  <dcterms:created xsi:type="dcterms:W3CDTF">2013-09-03T00:41:18Z</dcterms:created>
  <dcterms:modified xsi:type="dcterms:W3CDTF">2017-11-18T13:22:55Z</dcterms:modified>
</cp:coreProperties>
</file>