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7" r:id="rId3"/>
    <p:sldId id="264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>
        <p:scale>
          <a:sx n="106" d="100"/>
          <a:sy n="106" d="100"/>
        </p:scale>
        <p:origin x="-1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120E9D4-5BA2-4CB6-97E2-2E29997FF9F4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B8EA057-CAD6-4019-8F61-2B9938E925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0FE08-1803-4B08-B9DB-10C684DC12BC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D09F-400E-48A2-81E5-192B55F213D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C0E47-1611-4B5F-9BC0-9A71ED4B1E59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76C04-B378-4091-86EC-ED16C7518FC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C5B3-A749-4BB3-A05D-48C21DAE592B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1BBB3-A7B5-4166-8792-6D9D7E19CF1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951521F8-3A1D-45A7-B91E-0DC38B9FC4FD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E181214-4C18-491A-AD29-51E1E9E7F3B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75C09-0A46-4938-897C-058A4467DF5E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B0DC9-9802-40AD-803B-60B2E5BB6AA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B4312-8762-40ED-9334-49E549070FB1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7245E-4866-43D1-9216-8F15CA41156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BC6BB-B7F0-47D3-8633-B69DDF8C04BA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208F8-5CC1-4F49-B370-BAC1200B97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EB88-EC8D-4CD1-9EDF-376D3CBBD652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F94F9-4A71-44EC-97D6-C43106CA64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D59E5-2D94-4D17-A5E5-5482565041E9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C2BC-3345-411F-A506-EEA4A333DE0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CD77-D1C8-4DAF-84AF-BB1B512D197F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5A41-EB22-4022-8B0C-37EBBCDA2AC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F97B10-1A58-4173-BF3C-82F90F4BCD74}" type="datetimeFigureOut">
              <a:rPr lang="ko-KR" altLang="en-US" smtClean="0"/>
              <a:pPr>
                <a:defRPr/>
              </a:pPr>
              <a:t>2013-12-05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A368DB-BB3B-4083-B5FE-25DBE4E2A78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 smtClean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Electronic transitions – UV-VIS region</a:t>
            </a:r>
          </a:p>
          <a:p>
            <a:pPr lvl="1"/>
            <a:r>
              <a:rPr lang="en-US" altLang="ko-KR" dirty="0"/>
              <a:t>Transitions involving </a:t>
            </a:r>
            <a:r>
              <a:rPr lang="en-US" altLang="ko-KR" dirty="0"/>
              <a:t>p</a:t>
            </a:r>
            <a:r>
              <a:rPr lang="en-US" altLang="ko-KR" dirty="0"/>
              <a:t>, </a:t>
            </a:r>
            <a:r>
              <a:rPr lang="en-US" altLang="ko-KR" dirty="0"/>
              <a:t>s</a:t>
            </a:r>
            <a:r>
              <a:rPr lang="en-US" altLang="ko-KR" dirty="0"/>
              <a:t>, and </a:t>
            </a:r>
            <a:r>
              <a:rPr lang="en-US" altLang="ko-KR" i="1" dirty="0"/>
              <a:t>n</a:t>
            </a:r>
            <a:r>
              <a:rPr lang="en-US" altLang="ko-KR" dirty="0"/>
              <a:t> electrons </a:t>
            </a:r>
          </a:p>
          <a:p>
            <a:pPr lvl="1"/>
            <a:r>
              <a:rPr lang="en-US" altLang="ko-KR" dirty="0"/>
              <a:t>Transitions involving charge-transfer electrons </a:t>
            </a:r>
          </a:p>
          <a:p>
            <a:pPr lvl="1"/>
            <a:r>
              <a:rPr lang="en-US" altLang="ko-KR" dirty="0"/>
              <a:t>Transitions involving </a:t>
            </a:r>
            <a:r>
              <a:rPr lang="en-US" altLang="ko-KR" i="1" dirty="0"/>
              <a:t>d</a:t>
            </a:r>
            <a:r>
              <a:rPr lang="en-US" altLang="ko-KR" dirty="0"/>
              <a:t> and </a:t>
            </a:r>
            <a:r>
              <a:rPr lang="en-US" altLang="ko-KR" i="1" dirty="0"/>
              <a:t>f</a:t>
            </a:r>
            <a:r>
              <a:rPr lang="en-US" altLang="ko-KR" dirty="0"/>
              <a:t> electrons (not covered in this Unit) </a:t>
            </a:r>
          </a:p>
          <a:p>
            <a:endParaRPr lang="ko-KR" altLang="en-US" dirty="0"/>
          </a:p>
        </p:txBody>
      </p:sp>
      <p:pic>
        <p:nvPicPr>
          <p:cNvPr id="7" name="Picture 2" descr="http://teaching.shu.ac.uk/hwb/chemistry/tutorials/molspec/nrgle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34" y="3717032"/>
            <a:ext cx="4130749" cy="204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333" y="3717032"/>
            <a:ext cx="39909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 smtClean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ko-KR" b="1" dirty="0" smtClean="0"/>
              <a:t>UV-VIS </a:t>
            </a:r>
            <a:r>
              <a:rPr lang="ko-KR" altLang="en-US" b="1" dirty="0" smtClean="0"/>
              <a:t>분광기 </a:t>
            </a:r>
            <a:r>
              <a:rPr lang="en-US" altLang="ko-KR" b="1" dirty="0" smtClean="0"/>
              <a:t>(Spectrometer)</a:t>
            </a:r>
            <a:r>
              <a:rPr lang="en-US" altLang="ko-KR" b="1" baseline="-25000" dirty="0" smtClean="0"/>
              <a:t> </a:t>
            </a:r>
            <a:endParaRPr lang="en-US" altLang="ko-KR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8"/>
            <a:ext cx="7263805" cy="390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128047" y="5816297"/>
            <a:ext cx="54520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http://faculty.sdmiramar.edu/fgarces/LabMatters/Instruments/UV_Vis/Cary50.htm</a:t>
            </a:r>
            <a:endParaRPr lang="ko-KR" alt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04" y="3501008"/>
            <a:ext cx="3283405" cy="3111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5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ICP-AES (Inductively coupled plasma-atomic emission </a:t>
            </a:r>
            <a:r>
              <a:rPr lang="en-US" altLang="ko-KR" dirty="0" err="1" smtClean="0"/>
              <a:t>spectromter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36" y="2060848"/>
            <a:ext cx="35052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182380" y="5810791"/>
            <a:ext cx="3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http://www.chemistry.nmsu.edu/Instrumentation/NMSU_Optima2100.html</a:t>
            </a:r>
            <a:endParaRPr lang="ko-KR" altLang="en-US" sz="1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04814"/>
            <a:ext cx="52197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4211960" y="582228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http://wwwp.cord.edu/dept/chemistry/analyticallabmanual/experiments/icpaes/intro.html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088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igure 1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96752"/>
            <a:ext cx="419100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096" y="1268760"/>
            <a:ext cx="3810000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4593123" y="508518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http://www.personal.psu.edu/hxg3/MCL/icpaes.htm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7888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88" y="280988"/>
            <a:ext cx="4695825" cy="629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611560" y="6392361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http://www.chemistry.nmsu.edu/Instrumentation/NMSU_Optima2100.html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9279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21042" y="323374"/>
            <a:ext cx="5544616" cy="7147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IC (Ion chromatograph)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466020" y="616530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http://www.faqs.org/patents/imgfull/20110174737_02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37740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0568"/>
            <a:ext cx="1990725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92696"/>
            <a:ext cx="47625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52993"/>
            <a:ext cx="56959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93679"/>
            <a:ext cx="5715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직사각형 3"/>
          <p:cNvSpPr/>
          <p:nvPr/>
        </p:nvSpPr>
        <p:spPr>
          <a:xfrm>
            <a:off x="1387777" y="6143436"/>
            <a:ext cx="63904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/>
              <a:t>http://www.shimadzu.com/an/hplc/support/lib/lctalk/64intro.html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08648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1808</TotalTime>
  <Words>86</Words>
  <Application>Microsoft Office PowerPoint</Application>
  <PresentationFormat>화면 슬라이드 쇼(4:3)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원본</vt:lpstr>
      <vt:lpstr>Ch. 6. 분광분석(SPECTROSCOPY)</vt:lpstr>
      <vt:lpstr>Ch. 6. 분광분석(SPECTROSCOPY)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2. BASICS of GEOCHEMICAL ANALYSIS</dc:title>
  <dc:creator>user</dc:creator>
  <cp:lastModifiedBy>jyy</cp:lastModifiedBy>
  <cp:revision>97</cp:revision>
  <dcterms:created xsi:type="dcterms:W3CDTF">2011-09-04T11:44:53Z</dcterms:created>
  <dcterms:modified xsi:type="dcterms:W3CDTF">2013-12-05T04:57:24Z</dcterms:modified>
</cp:coreProperties>
</file>