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61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3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gray">
          <a:xfrm>
            <a:off x="0" y="1929384"/>
            <a:ext cx="9144000" cy="4928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46" descr="2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>
            <a:off x="5072066" y="3571876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58952" y="786384"/>
            <a:ext cx="6400800" cy="841248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20"/>
          <p:cNvGrpSpPr/>
          <p:nvPr/>
        </p:nvGrpSpPr>
        <p:grpSpPr bwMode="gray">
          <a:xfrm>
            <a:off x="7342632" y="740664"/>
            <a:ext cx="738052" cy="1640146"/>
            <a:chOff x="6869341" y="609600"/>
            <a:chExt cx="738052" cy="1640146"/>
          </a:xfrm>
        </p:grpSpPr>
        <p:sp>
          <p:nvSpPr>
            <p:cNvPr id="20" name="Rectangle 19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7" name="Rectangle 16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26"/>
          <p:cNvGrpSpPr/>
          <p:nvPr/>
        </p:nvGrpSpPr>
        <p:grpSpPr bwMode="gray">
          <a:xfrm>
            <a:off x="7946136" y="1106424"/>
            <a:ext cx="753801" cy="1637570"/>
            <a:chOff x="7946136" y="1106424"/>
            <a:chExt cx="753801" cy="1637570"/>
          </a:xfrm>
        </p:grpSpPr>
        <p:sp>
          <p:nvSpPr>
            <p:cNvPr id="23" name="Rectangle 2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1"/>
          <p:cNvGrpSpPr/>
          <p:nvPr/>
        </p:nvGrpSpPr>
        <p:grpSpPr bwMode="gray">
          <a:xfrm>
            <a:off x="0" y="1810512"/>
            <a:ext cx="9144000" cy="120460"/>
            <a:chOff x="0" y="1810512"/>
            <a:chExt cx="9144000" cy="120460"/>
          </a:xfrm>
        </p:grpSpPr>
        <p:cxnSp>
          <p:nvCxnSpPr>
            <p:cNvPr id="32" name="Straight Connector 3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396513" y="2337123"/>
            <a:ext cx="1500199" cy="1416985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4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3552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1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13898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 bwMode="gray">
          <a:xfrm>
            <a:off x="0" y="1380744"/>
            <a:ext cx="9144000" cy="120460"/>
            <a:chOff x="0" y="1810512"/>
            <a:chExt cx="9144000" cy="120460"/>
          </a:xfrm>
        </p:grpSpPr>
        <p:cxnSp>
          <p:nvCxnSpPr>
            <p:cNvPr id="9" name="Straight Connector 8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sz="quarter" idx="13"/>
          </p:nvPr>
        </p:nvSpPr>
        <p:spPr>
          <a:xfrm>
            <a:off x="457200" y="1719072"/>
            <a:ext cx="8229600" cy="45262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0" name="Freeform 9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429768"/>
            <a:ext cx="1499616" cy="58247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4" name="Vertical Text Placeholder 13"/>
          <p:cNvSpPr>
            <a:spLocks noGrp="1"/>
          </p:cNvSpPr>
          <p:nvPr>
            <p:ph type="body" orient="vert" sz="quarter" idx="13"/>
          </p:nvPr>
        </p:nvSpPr>
        <p:spPr bwMode="gray">
          <a:xfrm>
            <a:off x="457200" y="429768"/>
            <a:ext cx="6400800" cy="58247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cxnSp>
        <p:nvCxnSpPr>
          <p:cNvPr id="7" name="Straight Connector 6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7"/>
          <p:cNvGrpSpPr>
            <a:grpSpLocks/>
          </p:cNvGrpSpPr>
          <p:nvPr/>
        </p:nvGrpSpPr>
        <p:grpSpPr bwMode="gray">
          <a:xfrm rot="5400000">
            <a:off x="301752" y="228600"/>
            <a:ext cx="996696" cy="969264"/>
            <a:chOff x="42" y="4085"/>
            <a:chExt cx="224" cy="224"/>
          </a:xfrm>
          <a:solidFill>
            <a:schemeClr val="bg2">
              <a:lumMod val="75000"/>
              <a:alpha val="30196"/>
            </a:schemeClr>
          </a:solidFill>
        </p:grpSpPr>
        <p:sp>
          <p:nvSpPr>
            <p:cNvPr id="1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5" name="Freeform 14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09857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gray">
          <a:xfrm>
            <a:off x="0" y="4718304"/>
            <a:ext cx="9144000" cy="1728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99232"/>
            <a:ext cx="6291072" cy="14996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7086600" y="3465576"/>
            <a:ext cx="738052" cy="1640146"/>
            <a:chOff x="6869341" y="609600"/>
            <a:chExt cx="738052" cy="1640146"/>
          </a:xfrm>
        </p:grpSpPr>
        <p:sp>
          <p:nvSpPr>
            <p:cNvPr id="8" name="Rectangle 7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0" name="Rectangle 9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/>
          <p:cNvGrpSpPr/>
          <p:nvPr/>
        </p:nvGrpSpPr>
        <p:grpSpPr bwMode="gray">
          <a:xfrm>
            <a:off x="7708392" y="3831336"/>
            <a:ext cx="753801" cy="1637570"/>
            <a:chOff x="7946136" y="1106424"/>
            <a:chExt cx="753801" cy="1637570"/>
          </a:xfrm>
        </p:grpSpPr>
        <p:sp>
          <p:nvSpPr>
            <p:cNvPr id="13" name="Rectangle 1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 bwMode="gray">
          <a:xfrm>
            <a:off x="0" y="4575048"/>
            <a:ext cx="9144000" cy="120460"/>
            <a:chOff x="0" y="1810512"/>
            <a:chExt cx="9144000" cy="120460"/>
          </a:xfrm>
        </p:grpSpPr>
        <p:cxnSp>
          <p:nvCxnSpPr>
            <p:cNvPr id="16" name="Straight Connector 15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77"/>
          <p:cNvGrpSpPr>
            <a:grpSpLocks/>
          </p:cNvGrpSpPr>
          <p:nvPr/>
        </p:nvGrpSpPr>
        <p:grpSpPr bwMode="gray">
          <a:xfrm rot="5400000">
            <a:off x="320040" y="5038344"/>
            <a:ext cx="1069848" cy="99669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22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4855464"/>
            <a:ext cx="6986016" cy="1362075"/>
          </a:xfrm>
        </p:spPr>
        <p:txBody>
          <a:bodyPr anchor="ctr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0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848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768" y="1535113"/>
            <a:ext cx="3931920" cy="639762"/>
          </a:xfrm>
          <a:solidFill>
            <a:srgbClr val="77933C">
              <a:alpha val="20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768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2312" y="1535113"/>
            <a:ext cx="3931920" cy="639762"/>
          </a:xfrm>
          <a:solidFill>
            <a:srgbClr val="E46C0A">
              <a:alpha val="2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2312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2" name="Group 10"/>
          <p:cNvGrpSpPr/>
          <p:nvPr/>
        </p:nvGrpSpPr>
        <p:grpSpPr bwMode="gray">
          <a:xfrm>
            <a:off x="0" y="1143000"/>
            <a:ext cx="9144000" cy="120460"/>
            <a:chOff x="0" y="1810512"/>
            <a:chExt cx="9144000" cy="120460"/>
          </a:xfrm>
        </p:grpSpPr>
        <p:cxnSp>
          <p:nvCxnSpPr>
            <p:cNvPr id="12" name="Straight Connector 1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246888" y="182880"/>
            <a:ext cx="932688" cy="85953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16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9848" y="146304"/>
            <a:ext cx="6931152" cy="99669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36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" y="356616"/>
            <a:ext cx="8147304" cy="7132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1568" y="1216152"/>
            <a:ext cx="5029200" cy="50749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64" y="1216152"/>
            <a:ext cx="3008313" cy="5074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989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307592" y="1143000"/>
            <a:ext cx="6163056" cy="5029200"/>
          </a:xfrm>
          <a:solidFill>
            <a:srgbClr val="FFFFFF"/>
          </a:solidFill>
          <a:ln w="920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anchor="b">
            <a:normAutofit/>
          </a:bodyPr>
          <a:lstStyle>
            <a:lvl1pPr marL="0" indent="0">
              <a:buFont typeface="Arial" pitchFamily="34" charset="0"/>
              <a:buChar char="•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 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216152" y="384048"/>
            <a:ext cx="6300216" cy="566738"/>
          </a:xfrm>
        </p:spPr>
        <p:txBody>
          <a:bodyPr anchor="b"/>
          <a:lstStyle>
            <a:lvl1pPr algn="l">
              <a:defRPr sz="2000" b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316736" y="1143000"/>
            <a:ext cx="6108192" cy="3867912"/>
          </a:xfrm>
          <a:solidFill>
            <a:srgbClr val="F8F8F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0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2" name="Freeform 11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5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3123-E138-4A55-B8A0-015B8266EFB6}" type="datetimeFigureOut">
              <a:rPr lang="ko-KR" altLang="en-US" smtClean="0"/>
              <a:pPr/>
              <a:t>2013-12-04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952"/>
            <a:ext cx="2895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3952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414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 2" pitchFamily="18" charset="2"/>
        <a:buChar char="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/>
        </a:buClr>
        <a:buSzPct val="100000"/>
        <a:buFont typeface="Wingdings 2" pitchFamily="18" charset="2"/>
        <a:buChar char="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100000"/>
        <a:buFont typeface="Wingdings 2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27251"/>
      </p:ext>
    </p:extLst>
  </p:cSld>
  <p:clrMapOvr>
    <a:masterClrMapping/>
  </p:clrMapOvr>
</p:sld>
</file>

<file path=ppt/theme/theme1.xml><?xml version="1.0" encoding="utf-8"?>
<a:theme xmlns:a="http://schemas.openxmlformats.org/drawingml/2006/main" name="New_Education03">
  <a:themeElements>
    <a:clrScheme name="Education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ucation03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ducation03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hade val="100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sx="102000" sy="102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31750" h="19050" prst="softRound"/>
            <a:contourClr>
              <a:schemeClr val="phClr"/>
            </a:contourClr>
          </a:sp3d>
        </a:effectStyle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69850" h="5715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64000">
              <a:schemeClr val="phClr">
                <a:tint val="100000"/>
                <a:shade val="85000"/>
                <a:satMod val="130000"/>
              </a:schemeClr>
            </a:gs>
            <a:gs pos="72000">
              <a:schemeClr val="phClr">
                <a:shade val="85000"/>
                <a:satMod val="13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90000"/>
                <a:satMod val="20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l="50000" t="10000" r="50000" b="9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New_Education03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330053 Geochemical Analysis</dc:title>
  <dc:creator>user</dc:creator>
  <cp:lastModifiedBy>jyy</cp:lastModifiedBy>
  <cp:revision>28</cp:revision>
  <cp:lastPrinted>2013-09-11T07:33:14Z</cp:lastPrinted>
  <dcterms:created xsi:type="dcterms:W3CDTF">2011-08-29T07:49:50Z</dcterms:created>
  <dcterms:modified xsi:type="dcterms:W3CDTF">2013-12-04T06:03:54Z</dcterms:modified>
</cp:coreProperties>
</file>