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12192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6762756" y="3571876"/>
            <a:ext cx="495612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011936" y="786384"/>
            <a:ext cx="85344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9790176" y="740664"/>
            <a:ext cx="984069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10594849" y="1106424"/>
            <a:ext cx="1005068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12192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778718" y="2100960"/>
            <a:ext cx="1500199" cy="1889313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73552"/>
            <a:ext cx="103632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12192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12192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609600" y="1719072"/>
            <a:ext cx="109728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2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9339072" y="429768"/>
            <a:ext cx="1999488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609600" y="429768"/>
            <a:ext cx="85344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4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11436096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568452" y="67056"/>
            <a:ext cx="996696" cy="1292352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10813143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12192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999232"/>
            <a:ext cx="8388096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9448800" y="3465576"/>
            <a:ext cx="984069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10277857" y="3831336"/>
            <a:ext cx="1005068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12192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605028" y="4872228"/>
            <a:ext cx="1069848" cy="1328928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4855465"/>
            <a:ext cx="9314688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0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1600199"/>
            <a:ext cx="5145024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8464" y="1600199"/>
            <a:ext cx="5145024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11436096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9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12192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024" y="1535113"/>
            <a:ext cx="524256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024" y="2267712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6416" y="1535113"/>
            <a:ext cx="524256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6416" y="2267712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12192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484632" y="39624"/>
            <a:ext cx="932688" cy="1146048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426464" y="146304"/>
            <a:ext cx="9241536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5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486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2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52" y="356616"/>
            <a:ext cx="10863072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424" y="1216152"/>
            <a:ext cx="67056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53" y="1216152"/>
            <a:ext cx="4011084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19890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43456" y="1143000"/>
            <a:ext cx="8217408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621536" y="384048"/>
            <a:ext cx="8400288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55648" y="1143000"/>
            <a:ext cx="8144256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890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3952"/>
            <a:ext cx="2844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B304-A8F8-46F7-B06B-23CF66E30314}" type="datetimeFigureOut">
              <a:rPr lang="ko-KR" altLang="en-US" smtClean="0"/>
              <a:t>2019-03-07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73952"/>
            <a:ext cx="3860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936" y="6473952"/>
            <a:ext cx="2844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B453-B951-4A76-A3BA-6F04DB0E7B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75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rth.net/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eochemistry.korearth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eochemistry.korearth.net/index.php/Advanced_Geochemistry_N_La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4432124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저온지구시스템화학 및 실험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581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강사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유재영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자연 </a:t>
            </a:r>
            <a:r>
              <a:rPr lang="en-US" altLang="ko-KR" dirty="0" smtClean="0"/>
              <a:t>3</a:t>
            </a:r>
            <a:r>
              <a:rPr lang="ko-KR" altLang="en-US" dirty="0" smtClean="0"/>
              <a:t>호관 </a:t>
            </a:r>
            <a:r>
              <a:rPr lang="en-US" altLang="ko-KR" dirty="0" smtClean="0"/>
              <a:t>212</a:t>
            </a:r>
            <a:r>
              <a:rPr lang="ko-KR" altLang="en-US" dirty="0" smtClean="0"/>
              <a:t>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구내 </a:t>
            </a:r>
            <a:r>
              <a:rPr lang="en-US" altLang="ko-KR" dirty="0" smtClean="0"/>
              <a:t>8557</a:t>
            </a:r>
          </a:p>
          <a:p>
            <a:pPr lvl="1"/>
            <a:r>
              <a:rPr lang="ko-KR" altLang="en-US" dirty="0" smtClean="0"/>
              <a:t>이메일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jyu@kangwon.ac.kr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홈페이지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3"/>
              </a:rPr>
              <a:t>www.korearth.net</a:t>
            </a:r>
            <a:r>
              <a:rPr lang="en-US" altLang="ko-KR" dirty="0" smtClean="0"/>
              <a:t>  </a:t>
            </a:r>
            <a:r>
              <a:rPr lang="en-US" altLang="ko-KR" dirty="0" smtClean="0">
                <a:hlinkClick r:id="rId4"/>
              </a:rPr>
              <a:t>geochemistry.korearth.net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면담시간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시간날</a:t>
            </a:r>
            <a:r>
              <a:rPr lang="ko-KR" altLang="en-US" dirty="0" smtClean="0"/>
              <a:t> 때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과목소개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657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교재</a:t>
            </a:r>
            <a:r>
              <a:rPr lang="en-US" altLang="ko-KR" dirty="0" smtClean="0"/>
              <a:t>: </a:t>
            </a:r>
            <a:r>
              <a:rPr lang="ko-KR" altLang="en-US" dirty="0" smtClean="0"/>
              <a:t>없음</a:t>
            </a:r>
            <a:endParaRPr lang="en-US" altLang="ko-KR" dirty="0" smtClean="0"/>
          </a:p>
          <a:p>
            <a:r>
              <a:rPr lang="ko-KR" altLang="en-US" dirty="0" err="1" smtClean="0"/>
              <a:t>보조교재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/>
              <a:t>Geochemical Thermodynamics (Nordstrom &amp; Munoz, 1985, Benjamin Cummings), </a:t>
            </a:r>
          </a:p>
          <a:p>
            <a:pPr lvl="1"/>
            <a:r>
              <a:rPr lang="en-US" altLang="ko-KR" dirty="0"/>
              <a:t>Principles and Application of Inorganic Geochemistry (Faure, 1991, McMillan), </a:t>
            </a:r>
          </a:p>
          <a:p>
            <a:pPr lvl="1"/>
            <a:r>
              <a:rPr lang="en-US" altLang="ko-KR" dirty="0"/>
              <a:t>Others (Will be recommended whenever necessary)</a:t>
            </a:r>
          </a:p>
          <a:p>
            <a:r>
              <a:rPr lang="ko-KR" altLang="en-US" dirty="0" smtClean="0"/>
              <a:t>강의 </a:t>
            </a:r>
            <a:r>
              <a:rPr lang="ko-KR" altLang="en-US" dirty="0" err="1" smtClean="0"/>
              <a:t>웹페이지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>
                <a:hlinkClick r:id="rId2"/>
              </a:rPr>
              <a:t>http://geochemistry.korearth.net/index.php/Advanced_Geochemistry_N_Lab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과목소개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767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개요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지구화학 및 실험을 이미 수강한 학생을 대상으로 심화된 지구화학을 강의하는 과목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상평형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용체의</a:t>
            </a:r>
            <a:r>
              <a:rPr lang="ko-KR" altLang="en-US" dirty="0" smtClean="0"/>
              <a:t> 열역학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지구화학 소프트웨어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산화</a:t>
            </a:r>
            <a:r>
              <a:rPr lang="en-US" altLang="ko-KR" dirty="0" smtClean="0"/>
              <a:t>-</a:t>
            </a:r>
            <a:r>
              <a:rPr lang="ko-KR" altLang="en-US" dirty="0" smtClean="0"/>
              <a:t>환원 반응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용해도도 등을 다룬다</a:t>
            </a:r>
            <a:endParaRPr lang="en-US" altLang="ko-KR" dirty="0" smtClean="0"/>
          </a:p>
          <a:p>
            <a:r>
              <a:rPr lang="ko-KR" altLang="en-US" dirty="0" smtClean="0"/>
              <a:t>교과목 운영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강의 </a:t>
            </a:r>
            <a:r>
              <a:rPr lang="en-US" altLang="ko-KR" dirty="0" smtClean="0"/>
              <a:t>+ </a:t>
            </a:r>
            <a:r>
              <a:rPr lang="ko-KR" altLang="en-US" dirty="0" smtClean="0"/>
              <a:t>토론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실험 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문제 풀이 위주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평가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중간</a:t>
            </a:r>
            <a:r>
              <a:rPr lang="en-US" altLang="ko-KR" dirty="0" smtClean="0"/>
              <a:t>(30%) + </a:t>
            </a:r>
            <a:r>
              <a:rPr lang="ko-KR" altLang="en-US" dirty="0" smtClean="0"/>
              <a:t>기말</a:t>
            </a:r>
            <a:r>
              <a:rPr lang="en-US" altLang="ko-KR" dirty="0" smtClean="0"/>
              <a:t>(30%) +</a:t>
            </a:r>
            <a:r>
              <a:rPr lang="ko-KR" altLang="en-US" dirty="0" smtClean="0"/>
              <a:t>실험</a:t>
            </a:r>
            <a:r>
              <a:rPr lang="en-US" altLang="ko-KR" dirty="0" smtClean="0"/>
              <a:t>(30%) + 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(10%)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과목소개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60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876963"/>
              </p:ext>
            </p:extLst>
          </p:nvPr>
        </p:nvGraphicFramePr>
        <p:xfrm>
          <a:off x="1919536" y="935804"/>
          <a:ext cx="8229600" cy="511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9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Week #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Contents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강의</a:t>
                      </a:r>
                      <a:r>
                        <a:rPr lang="en-US" altLang="ko-KR" sz="1400" dirty="0" smtClean="0">
                          <a:effectLst/>
                        </a:rPr>
                        <a:t> </a:t>
                      </a:r>
                      <a:r>
                        <a:rPr lang="ko-KR" altLang="en-US" sz="1400" dirty="0" smtClean="0">
                          <a:effectLst/>
                        </a:rPr>
                        <a:t>소개</a:t>
                      </a:r>
                      <a:r>
                        <a:rPr lang="en-US" altLang="ko-KR" sz="1400" dirty="0" smtClean="0">
                          <a:effectLst/>
                        </a:rPr>
                        <a:t>. </a:t>
                      </a:r>
                      <a:r>
                        <a:rPr lang="ko-KR" altLang="en-US" sz="1400" dirty="0" smtClean="0">
                          <a:effectLst/>
                        </a:rPr>
                        <a:t>단순 시스템에서의 </a:t>
                      </a:r>
                      <a:r>
                        <a:rPr lang="ko-KR" altLang="en-US" sz="1400" dirty="0" err="1" smtClean="0">
                          <a:effectLst/>
                        </a:rPr>
                        <a:t>상평형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>
                          <a:effectLst/>
                        </a:rPr>
                        <a:t>용체</a:t>
                      </a:r>
                      <a:r>
                        <a:rPr lang="ko-KR" altLang="en-US" sz="1400" dirty="0" smtClean="0">
                          <a:effectLst/>
                        </a:rPr>
                        <a:t> 열역학</a:t>
                      </a:r>
                      <a:r>
                        <a:rPr lang="en-US" altLang="ko-KR" sz="1400" dirty="0" smtClean="0">
                          <a:effectLst/>
                        </a:rPr>
                        <a:t>: </a:t>
                      </a:r>
                      <a:r>
                        <a:rPr lang="ko-KR" altLang="en-US" sz="1400" dirty="0" smtClean="0">
                          <a:effectLst/>
                        </a:rPr>
                        <a:t>기초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>
                          <a:effectLst/>
                        </a:rPr>
                        <a:t>고용체</a:t>
                      </a:r>
                      <a:r>
                        <a:rPr lang="ko-KR" altLang="en-US" sz="1400" dirty="0" smtClean="0">
                          <a:effectLst/>
                        </a:rPr>
                        <a:t> </a:t>
                      </a:r>
                      <a:r>
                        <a:rPr lang="en-US" altLang="ko-KR" sz="1400" dirty="0" smtClean="0">
                          <a:effectLst/>
                        </a:rPr>
                        <a:t>vs</a:t>
                      </a:r>
                      <a:r>
                        <a:rPr lang="en-US" altLang="ko-KR" sz="1400" baseline="0" dirty="0" smtClean="0">
                          <a:effectLst/>
                        </a:rPr>
                        <a:t> </a:t>
                      </a:r>
                      <a:r>
                        <a:rPr lang="ko-KR" altLang="en-US" sz="1400" baseline="0" dirty="0" err="1" smtClean="0">
                          <a:effectLst/>
                        </a:rPr>
                        <a:t>용리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>
                          <a:effectLst/>
                        </a:rPr>
                        <a:t>Geothermometer</a:t>
                      </a:r>
                      <a:r>
                        <a:rPr lang="en-US" altLang="ko-KR" sz="1400" dirty="0" smtClean="0">
                          <a:effectLst/>
                        </a:rPr>
                        <a:t> and </a:t>
                      </a:r>
                      <a:r>
                        <a:rPr lang="en-US" altLang="ko-KR" sz="1400" dirty="0" err="1" smtClean="0">
                          <a:effectLst/>
                        </a:rPr>
                        <a:t>geobarometer</a:t>
                      </a:r>
                      <a:r>
                        <a:rPr lang="en-US" altLang="ko-KR" sz="1400" dirty="0" smtClean="0">
                          <a:effectLst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T-X diagram: Formation of </a:t>
                      </a:r>
                      <a:r>
                        <a:rPr lang="en-US" altLang="ko-KR" sz="1400" dirty="0" err="1" smtClean="0">
                          <a:effectLst/>
                        </a:rPr>
                        <a:t>calcsilicate</a:t>
                      </a:r>
                      <a:r>
                        <a:rPr lang="en-US" altLang="ko-KR" sz="1400" dirty="0" smtClean="0">
                          <a:effectLst/>
                        </a:rPr>
                        <a:t> minerals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소프트웨어 실습</a:t>
                      </a:r>
                      <a:r>
                        <a:rPr lang="en-US" altLang="ko-KR" sz="1400" dirty="0" smtClean="0">
                          <a:effectLst/>
                        </a:rPr>
                        <a:t>: </a:t>
                      </a:r>
                      <a:r>
                        <a:rPr lang="en-US" altLang="ko-KR" sz="1400" dirty="0" smtClean="0">
                          <a:effectLst/>
                        </a:rPr>
                        <a:t>GE0CALC, SUPCRT, </a:t>
                      </a:r>
                      <a:r>
                        <a:rPr lang="en-US" altLang="ko-KR" sz="1400" dirty="0" err="1" smtClean="0">
                          <a:effectLst/>
                        </a:rPr>
                        <a:t>etc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풍화</a:t>
                      </a:r>
                      <a:r>
                        <a:rPr lang="en-US" altLang="ko-KR" sz="1400" dirty="0" smtClean="0">
                          <a:effectLst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중간고사</a:t>
                      </a:r>
                      <a:r>
                        <a:rPr lang="en-US" altLang="ko-KR" sz="1400" dirty="0" smtClean="0">
                          <a:effectLst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용해도 </a:t>
                      </a:r>
                      <a:r>
                        <a:rPr lang="ko-KR" altLang="en-US" sz="1400" dirty="0" err="1" smtClean="0">
                          <a:effectLst/>
                        </a:rPr>
                        <a:t>다이아그램</a:t>
                      </a:r>
                      <a:r>
                        <a:rPr lang="en-US" altLang="ko-KR" sz="1400" dirty="0" smtClean="0">
                          <a:effectLst/>
                        </a:rPr>
                        <a:t>: </a:t>
                      </a:r>
                      <a:r>
                        <a:rPr lang="en-US" altLang="ko-KR" sz="1400" dirty="0" smtClean="0">
                          <a:effectLst/>
                        </a:rPr>
                        <a:t>Fe, Al, and trace element system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/>
                        </a:rPr>
                        <a:t>Eh-pH diagram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자연수의 </a:t>
                      </a:r>
                      <a:r>
                        <a:rPr lang="ko-KR" altLang="en-US" sz="1400" dirty="0" err="1" smtClean="0">
                          <a:effectLst/>
                        </a:rPr>
                        <a:t>평형모델링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흡착</a:t>
                      </a:r>
                      <a:r>
                        <a:rPr lang="en-US" altLang="ko-KR" sz="1400" dirty="0" smtClean="0">
                          <a:effectLst/>
                        </a:rPr>
                        <a:t>/</a:t>
                      </a:r>
                      <a:r>
                        <a:rPr lang="ko-KR" altLang="en-US" sz="1400" dirty="0" err="1" smtClean="0">
                          <a:effectLst/>
                        </a:rPr>
                        <a:t>탈착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유기지구화학 입문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>
                          <a:effectLst/>
                        </a:rPr>
                        <a:t>생지구화학</a:t>
                      </a:r>
                      <a:r>
                        <a:rPr lang="ko-KR" altLang="en-US" sz="1400" dirty="0" smtClean="0">
                          <a:effectLst/>
                        </a:rPr>
                        <a:t> 지구미생물학 입문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effectLst/>
                        </a:rPr>
                        <a:t>기말고사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5554960" cy="756002"/>
          </a:xfrm>
        </p:spPr>
        <p:txBody>
          <a:bodyPr/>
          <a:lstStyle/>
          <a:p>
            <a:r>
              <a:rPr lang="en-US" altLang="ko-KR" dirty="0" smtClean="0"/>
              <a:t>Schedule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6596439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TM10237560[[fn=메모 테마]]</Template>
  <TotalTime>15</TotalTime>
  <Words>215</Words>
  <Application>Microsoft Office PowerPoint</Application>
  <PresentationFormat>와이드스크린</PresentationFormat>
  <Paragraphs>55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Corbel</vt:lpstr>
      <vt:lpstr>Wingdings</vt:lpstr>
      <vt:lpstr>Wingdings 2</vt:lpstr>
      <vt:lpstr>New_Education03</vt:lpstr>
      <vt:lpstr>저온지구시스템화학 및 실험</vt:lpstr>
      <vt:lpstr>과목소개 1</vt:lpstr>
      <vt:lpstr>과목소개 2</vt:lpstr>
      <vt:lpstr>과목소개 3</vt:lpstr>
      <vt:lpstr>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저온지구시스템화학 및 실험</dc:title>
  <dc:creator>jyu</dc:creator>
  <cp:lastModifiedBy>jyu</cp:lastModifiedBy>
  <cp:revision>3</cp:revision>
  <dcterms:created xsi:type="dcterms:W3CDTF">2019-03-07T00:45:49Z</dcterms:created>
  <dcterms:modified xsi:type="dcterms:W3CDTF">2019-03-07T04:42:49Z</dcterms:modified>
</cp:coreProperties>
</file>