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13" r:id="rId3"/>
    <p:sldId id="316" r:id="rId4"/>
    <p:sldId id="308" r:id="rId5"/>
    <p:sldId id="321" r:id="rId6"/>
    <p:sldId id="322" r:id="rId7"/>
    <p:sldId id="323" r:id="rId8"/>
    <p:sldId id="32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2012-06-06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90465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ea typeface="휴먼모음T" pitchFamily="18" charset="-127"/>
              </a:rPr>
              <a:t>Environmental (Health) Hazards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1C, Strabo &amp; Pliny recognized lung problems among the slaves working on asbestos weaving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Pliny advised not to buy the slaves working on asbestos because of their early death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1897, A doctor diagnosed lung malfunctioning due to aspiration of asbestos dust in Vienna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Early 1900s, speculated a relation between the pulmonary disease/fatality of miners and the asbestos aspiration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1906, documented the evidence of fibrosis by post mortem exam</a:t>
            </a: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1908, Metropolitan Insurance co. charged higher fees for asbestos workers</a:t>
            </a:r>
            <a:endParaRPr lang="en-US" altLang="ko-KR" dirty="0" smtClean="0">
              <a:ea typeface="휴먼모음T" pitchFamily="18" charset="-127"/>
            </a:endParaRPr>
          </a:p>
          <a:p>
            <a:pPr lvl="1"/>
            <a:r>
              <a:rPr lang="en-US" altLang="ko-KR" dirty="0" smtClean="0">
                <a:ea typeface="휴먼모음T" pitchFamily="18" charset="-127"/>
              </a:rPr>
              <a:t>1923, Dr. Cook studied the death of number of </a:t>
            </a:r>
            <a:r>
              <a:rPr lang="en-US" altLang="ko-KR" dirty="0">
                <a:ea typeface="휴먼모음T" pitchFamily="18" charset="-127"/>
              </a:rPr>
              <a:t>asbestos </a:t>
            </a:r>
            <a:r>
              <a:rPr lang="en-US" altLang="ko-KR" dirty="0" smtClean="0">
                <a:ea typeface="휴먼모음T" pitchFamily="18" charset="-127"/>
              </a:rPr>
              <a:t>handling workers and first named the disease ‘asbestosis’</a:t>
            </a:r>
            <a:endParaRPr lang="en-US" altLang="ko-KR" dirty="0" smtClean="0"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16624"/>
          </a:xfrm>
        </p:spPr>
        <p:txBody>
          <a:bodyPr>
            <a:normAutofit/>
          </a:bodyPr>
          <a:lstStyle/>
          <a:p>
            <a:pPr lvl="1"/>
            <a:r>
              <a:rPr lang="en-US" altLang="ko-KR" sz="2400" dirty="0" smtClean="0"/>
              <a:t>1931, the term “mesothelioma” first used</a:t>
            </a:r>
          </a:p>
          <a:p>
            <a:pPr lvl="1"/>
            <a:r>
              <a:rPr lang="en-US" altLang="ko-KR" sz="2400" dirty="0"/>
              <a:t>1930s, Regulations included industrial hygiene standards, medical examinations, and inclusion of the asbestos industry into the British Workers' Compensation </a:t>
            </a:r>
            <a:r>
              <a:rPr lang="en-US" altLang="ko-KR" sz="2400" dirty="0" smtClean="0"/>
              <a:t>Act</a:t>
            </a:r>
          </a:p>
          <a:p>
            <a:pPr lvl="1"/>
            <a:r>
              <a:rPr lang="en-US" altLang="ko-KR" sz="2400" dirty="0" smtClean="0"/>
              <a:t>1970s, an USA court document indicate that asbestos co. hided the fatality of asbestos from the workers</a:t>
            </a:r>
          </a:p>
          <a:p>
            <a:pPr lvl="1"/>
            <a:r>
              <a:rPr lang="en-US" altLang="ko-KR" sz="2400" dirty="0" smtClean="0"/>
              <a:t>1970s, EPA &amp; OSHA put regulations on asbestos use</a:t>
            </a:r>
          </a:p>
          <a:p>
            <a:pPr lvl="1"/>
            <a:r>
              <a:rPr lang="en-US" altLang="ko-KR" sz="2400" dirty="0" smtClean="0"/>
              <a:t>Now, the asbestos is totally banned in most countries</a:t>
            </a:r>
          </a:p>
          <a:p>
            <a:pPr lvl="1"/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688632"/>
          </a:xfrm>
        </p:spPr>
        <p:txBody>
          <a:bodyPr/>
          <a:lstStyle/>
          <a:p>
            <a:pPr lvl="1"/>
            <a:r>
              <a:rPr lang="en-US" altLang="ko-KR" dirty="0" smtClean="0"/>
              <a:t>Korea’s regulation on asbestos</a:t>
            </a:r>
            <a:endParaRPr lang="en-US" altLang="ko-KR" dirty="0" smtClean="0"/>
          </a:p>
          <a:p>
            <a:pPr lvl="2"/>
            <a:r>
              <a:rPr lang="en-US" altLang="ko-KR" sz="2000" dirty="0" smtClean="0"/>
              <a:t>“ENFORCEMENT </a:t>
            </a:r>
            <a:r>
              <a:rPr lang="en-US" altLang="ko-KR" sz="2000" dirty="0"/>
              <a:t>DECREE OF THE QUALITY CONTROL AND SAFETY MANAGEMENT OF INDUSTRIAL PRODUCTS </a:t>
            </a:r>
            <a:r>
              <a:rPr lang="en-US" altLang="ko-KR" sz="2000" dirty="0" smtClean="0"/>
              <a:t>ACT” </a:t>
            </a:r>
            <a:r>
              <a:rPr lang="en-US" altLang="ko-KR" sz="2000" dirty="0" smtClean="0">
                <a:sym typeface="Wingdings" pitchFamily="2" charset="2"/>
              </a:rPr>
              <a:t> Asbestos use in any industrial product had been banned or at least limited since Sep. 2009</a:t>
            </a:r>
          </a:p>
          <a:p>
            <a:pPr lvl="2"/>
            <a:r>
              <a:rPr lang="en-US" altLang="ko-KR" sz="2000" dirty="0" smtClean="0"/>
              <a:t> “OCCUPATIONAL SAFETY AND HEALTH ACT”</a:t>
            </a:r>
            <a:r>
              <a:rPr lang="en-US" altLang="ko-KR" sz="2000" dirty="0" smtClean="0"/>
              <a:t>.  </a:t>
            </a:r>
            <a:r>
              <a:rPr lang="en-US" altLang="ko-KR" sz="2000" dirty="0" smtClean="0">
                <a:sym typeface="Wingdings" pitchFamily="2" charset="2"/>
              </a:rPr>
              <a:t> Manufacturing, importing, or usage of any product containing asbestos has been completely banned since Sep. 1, 2009.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sbestos_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8836"/>
            <a:ext cx="3960440" cy="63846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32040" y="548680"/>
            <a:ext cx="43011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Asbestos can enter your body when you</a:t>
            </a:r>
          </a:p>
          <a:p>
            <a:r>
              <a:rPr lang="en-US" altLang="ko-KR" dirty="0" smtClean="0"/>
              <a:t>   1) breath (aspiration)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drink water and other fluid, and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eat foods.</a:t>
            </a:r>
          </a:p>
          <a:p>
            <a:endParaRPr lang="en-US" altLang="ko-KR" dirty="0"/>
          </a:p>
          <a:p>
            <a:r>
              <a:rPr lang="en-US" altLang="ko-KR" dirty="0" smtClean="0"/>
              <a:t>In ordinary people’s lung,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a few 10,000  - 100,000 crystals/1g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alveoli</a:t>
            </a:r>
          </a:p>
          <a:p>
            <a:endParaRPr lang="en-US" altLang="ko-KR" dirty="0"/>
          </a:p>
          <a:p>
            <a:r>
              <a:rPr lang="en-US" altLang="ko-KR" dirty="0" smtClean="0"/>
              <a:t>Air quality standards for asbestos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In work place: &lt; 0.1/cm</a:t>
            </a:r>
            <a:r>
              <a:rPr lang="en-US" altLang="ko-KR" baseline="30000" dirty="0" smtClean="0"/>
              <a:t>3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In public place: &lt; 0.01/cm</a:t>
            </a:r>
            <a:r>
              <a:rPr lang="en-US" altLang="ko-KR" baseline="30000" dirty="0" smtClean="0"/>
              <a:t>3</a:t>
            </a:r>
          </a:p>
          <a:p>
            <a:r>
              <a:rPr lang="en-US" altLang="ko-KR" dirty="0" smtClean="0"/>
              <a:t>   (Korean standards)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S_2OHyu8uDw/Tn7LXGoT5eI/AAAAAAAABJ8/STZ0kYaBJZY/s1600/Asbestosis%252C+Cancer+Asbestos%252C+Mesothelioma+Symptoms%252C+Information+da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040560" cy="6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7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MB000004106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2" y="495300"/>
            <a:ext cx="39243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sbest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0" y="476250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ARRILLO%20022%20(Sma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0" y="4149725"/>
            <a:ext cx="313213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9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ZEEg5q57z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NSHK_0802_97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0713"/>
            <a:ext cx="2857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127865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09880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49dca66be9a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897438" cy="3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indexlink_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25781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00701230010565285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03181338949_60200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476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4436"/>
      </p:ext>
    </p:extLst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1831</TotalTime>
  <Words>319</Words>
  <Application>Microsoft Office PowerPoint</Application>
  <PresentationFormat>화면 슬라이드 쇼(4:3)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테크닉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jyy</cp:lastModifiedBy>
  <cp:revision>140</cp:revision>
  <dcterms:created xsi:type="dcterms:W3CDTF">2012-02-18T07:01:10Z</dcterms:created>
  <dcterms:modified xsi:type="dcterms:W3CDTF">2012-06-06T11:50:20Z</dcterms:modified>
</cp:coreProperties>
</file>