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97" r:id="rId4"/>
    <p:sldId id="298" r:id="rId5"/>
    <p:sldId id="295" r:id="rId6"/>
    <p:sldId id="293" r:id="rId7"/>
    <p:sldId id="299" r:id="rId8"/>
    <p:sldId id="294" r:id="rId9"/>
    <p:sldId id="296" r:id="rId10"/>
    <p:sldId id="292" r:id="rId11"/>
    <p:sldId id="300" r:id="rId12"/>
    <p:sldId id="301" r:id="rId13"/>
    <p:sldId id="302" r:id="rId14"/>
    <p:sldId id="30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2016-11-06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shland-science-museum.org/exhibitgcc/causes02.j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Ch.4.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지구온난화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온실효과</a:t>
            </a:r>
            <a:r>
              <a:rPr lang="en-US" altLang="ko-KR" dirty="0" smtClean="0"/>
              <a:t>)</a:t>
            </a:r>
            <a:endParaRPr lang="en-US" altLang="ko-KR" dirty="0" smtClean="0"/>
          </a:p>
        </p:txBody>
      </p:sp>
      <p:pic>
        <p:nvPicPr>
          <p:cNvPr id="30724" name="Picture 4" descr="http://www.bstatic.info/articles/ENV/images/emissionsp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5367869" cy="2952328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403648" y="58772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http://civicbc.com/articles.php?AID=ENV-100501Q001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ei.lehigh.edu/learners/cc/greenhouse/Diagram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64896" cy="60486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직사각형 4"/>
          <p:cNvSpPr/>
          <p:nvPr/>
        </p:nvSpPr>
        <p:spPr>
          <a:xfrm>
            <a:off x="683568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http://www.ei.lehigh.edu/learners/cc/greenhouse/Diagram2.png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solar-center.stanford.edu/sun-on-earth/600px-Temp-sunspot-co2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435080" cy="514806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직사각형 2"/>
          <p:cNvSpPr/>
          <p:nvPr/>
        </p:nvSpPr>
        <p:spPr>
          <a:xfrm>
            <a:off x="1043608" y="59492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http://solar-center.stanford.edu/sun-on-earth/glob-warm.html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solar-center.stanford.edu/sun-on-earth/Climate_Change_Attrib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4762500" cy="5457825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835696" y="62116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http://solar-center.stanford.edu/sun-on-earth/glob-warm.html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globalwarmingart.com/images/0/0f/Recent_Sea_Level_R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20000" cy="5343525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827584" y="6021288"/>
            <a:ext cx="5256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From http://www.globalwarmingart.com/images/0/0f/Recent_Sea_Level_Rise.png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Global Warming: Predictions of Future Catastrop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8290"/>
            <a:ext cx="4370796" cy="6799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2304256"/>
          </a:xfrm>
        </p:spPr>
        <p:txBody>
          <a:bodyPr>
            <a:normAutofit/>
          </a:bodyPr>
          <a:lstStyle/>
          <a:p>
            <a:pPr lvl="1"/>
            <a:r>
              <a:rPr lang="ko-KR" altLang="en-US" sz="2800" dirty="0" smtClean="0"/>
              <a:t>지구의 온도 균형</a:t>
            </a:r>
            <a:endParaRPr lang="en-US" altLang="ko-KR" sz="2800" dirty="0" smtClean="0"/>
          </a:p>
          <a:p>
            <a:pPr lvl="2"/>
            <a:r>
              <a:rPr lang="ko-KR" altLang="en-US" dirty="0" smtClean="0"/>
              <a:t>온실효과</a:t>
            </a:r>
            <a:r>
              <a:rPr lang="en-US" altLang="ko-KR" dirty="0" smtClean="0"/>
              <a:t> </a:t>
            </a:r>
            <a:r>
              <a:rPr lang="en-US" altLang="ko-KR" dirty="0" smtClean="0"/>
              <a:t>vs. </a:t>
            </a:r>
            <a:r>
              <a:rPr lang="ko-KR" altLang="en-US" dirty="0" err="1" smtClean="0"/>
              <a:t>냉각효과</a:t>
            </a:r>
            <a:r>
              <a:rPr lang="en-US" altLang="ko-KR" dirty="0" smtClean="0"/>
              <a:t>(Albedo effect)</a:t>
            </a:r>
            <a:endParaRPr lang="en-US" altLang="ko-KR" dirty="0" smtClean="0"/>
          </a:p>
        </p:txBody>
      </p:sp>
      <p:pic>
        <p:nvPicPr>
          <p:cNvPr id="5" name="Picture 4" descr="GreenhouseG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876800" cy="36576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7437" y="2027758"/>
            <a:ext cx="5778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/>
              <a:t>http://www.chemistryland.com/CHM107Lab/Exp04_biodiesel/BiodieselLab/Exp4Biodiesel.html</a:t>
            </a:r>
          </a:p>
        </p:txBody>
      </p:sp>
      <p:pic>
        <p:nvPicPr>
          <p:cNvPr id="7" name="Picture 7" descr="Graphic of the greenhouse ga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537" y="2565921"/>
            <a:ext cx="3667125" cy="3209925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42037" y="6006033"/>
            <a:ext cx="3462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>
                <a:hlinkClick r:id="rId4"/>
              </a:rPr>
              <a:t>www.koshland-science-museum.org/.../causes02.jsp</a:t>
            </a:r>
            <a:r>
              <a:rPr lang="en-US" altLang="ko-KR" sz="1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the-m-factory.com/portfolio/all_images/ill_maps-Albedo-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5934075" cy="4695825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475656" y="551723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http://www.the-m-factory.com/portfolio/illustrated/illustrated_08.html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reenhouse Effect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238875" cy="503872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547664" y="57332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http://www.atmos.washington.edu/2006Q1/211/Lecture0_notes.html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in_greenhouse_g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48713" cy="619125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6381328"/>
            <a:ext cx="3350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dirty="0"/>
              <a:t>http://maps.grida.no/go/graphic/main-greenhouse-gases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ei.lehigh.edu/learners/cc/greenhouse/Diagra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913440" cy="451911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직사각형 2"/>
          <p:cNvSpPr/>
          <p:nvPr/>
        </p:nvSpPr>
        <p:spPr>
          <a:xfrm>
            <a:off x="467544" y="537321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http://www.ei.lehigh.edu/learners/cc/greenhouse/Diagram1.png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feww.files.wordpress.com/2008/04/top-33-co2-emitters.png?w=612&amp;h=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5829300" cy="387667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331640" y="494116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20</a:t>
            </a:r>
            <a:r>
              <a:rPr lang="ko-KR" altLang="en-US" dirty="0" smtClean="0"/>
              <a:t>개 국가가 전체 </a:t>
            </a:r>
            <a:r>
              <a:rPr lang="en-US" altLang="ko-KR" dirty="0" smtClean="0"/>
              <a:t>CO2 </a:t>
            </a:r>
            <a:r>
              <a:rPr lang="ko-KR" altLang="en-US" dirty="0" smtClean="0"/>
              <a:t>오염의 </a:t>
            </a:r>
            <a:r>
              <a:rPr lang="en-US" altLang="ko-KR" dirty="0" smtClean="0"/>
              <a:t>80% </a:t>
            </a:r>
            <a:r>
              <a:rPr lang="ko-KR" altLang="en-US" dirty="0" smtClean="0"/>
              <a:t>차지</a:t>
            </a:r>
            <a:r>
              <a:rPr lang="en-US" altLang="ko-KR" dirty="0" smtClean="0"/>
              <a:t>.</a:t>
            </a:r>
            <a:r>
              <a:rPr lang="en-US" altLang="ko-KR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smtClean="0"/>
              <a:t>Source: Wikipedia/Data were collected in 2004 by the CDIAC for United Nations. )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1331640" y="6021288"/>
            <a:ext cx="24817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http://edro.wordpress.com/tag/co2/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ei.lehigh.edu/learners/cc/greenhouse/Diagram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191250" cy="5743575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547664" y="63093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From http://www.ei.lehigh.edu/learners/cc/greenhouse/Diagram3.png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43608" y="260648"/>
            <a:ext cx="4826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 dirty="0"/>
              <a:t>Global Major greenhouse gas trends </a:t>
            </a:r>
            <a:r>
              <a:rPr lang="en-US" altLang="ko-KR" b="1" dirty="0" smtClean="0"/>
              <a:t>2015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43075" y="6315075"/>
            <a:ext cx="61221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000" dirty="0"/>
              <a:t>http://theconversation.com/when-it-comes-to-greenhouse-gases-carbon-dioxide-isnt-the-only-culprit-2729</a:t>
            </a:r>
            <a:endParaRPr lang="en-US" altLang="ko-KR" sz="1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000125"/>
            <a:ext cx="7181850" cy="4857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1027</TotalTime>
  <Words>102</Words>
  <Application>Microsoft Office PowerPoint</Application>
  <PresentationFormat>화면 슬라이드 쇼(4:3)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HY견고딕</vt:lpstr>
      <vt:lpstr>HY중고딕</vt:lpstr>
      <vt:lpstr>Arial</vt:lpstr>
      <vt:lpstr>Franklin Gothic Book</vt:lpstr>
      <vt:lpstr>Wingdings 2</vt:lpstr>
      <vt:lpstr>테크닉</vt:lpstr>
      <vt:lpstr>Ch.4.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myhome</cp:lastModifiedBy>
  <cp:revision>94</cp:revision>
  <dcterms:created xsi:type="dcterms:W3CDTF">2012-02-18T07:01:10Z</dcterms:created>
  <dcterms:modified xsi:type="dcterms:W3CDTF">2016-11-06T08:30:01Z</dcterms:modified>
</cp:coreProperties>
</file>