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6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4450-48F7-4971-B70C-B4CFBBD2BBF3}" type="datetimeFigureOut">
              <a:rPr lang="ko-KR" altLang="en-US" smtClean="0"/>
              <a:t>2019-06-05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A7CB6-64F9-4C37-8A4C-1A9731E093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35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2019-06-05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5373216"/>
            <a:ext cx="6858000" cy="1112862"/>
          </a:xfrm>
        </p:spPr>
        <p:txBody>
          <a:bodyPr>
            <a:normAutofit/>
          </a:bodyPr>
          <a:lstStyle/>
          <a:p>
            <a:pPr algn="r"/>
            <a:r>
              <a:rPr lang="en-US" altLang="ko-KR" sz="2800" dirty="0" smtClean="0"/>
              <a:t>JYU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2780928"/>
            <a:ext cx="6858000" cy="990600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저온지구시스템화학 및 실험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4400" dirty="0" smtClean="0"/>
              <a:t>Ch.8 </a:t>
            </a:r>
            <a:r>
              <a:rPr lang="ko-KR" altLang="en-US" dirty="0" smtClean="0"/>
              <a:t>활동도도</a:t>
            </a:r>
            <a:endParaRPr lang="ko-KR" alt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 lnSpcReduction="10000"/>
          </a:bodyPr>
          <a:lstStyle/>
          <a:p>
            <a:pPr latinLnBrk="0"/>
            <a:r>
              <a:rPr lang="ko-KR" altLang="en-US" dirty="0" smtClean="0"/>
              <a:t>수용액 </a:t>
            </a:r>
            <a:r>
              <a:rPr lang="ko-KR" altLang="en-US" dirty="0" err="1" smtClean="0"/>
              <a:t>용존</a:t>
            </a:r>
            <a:r>
              <a:rPr lang="ko-KR" altLang="en-US" dirty="0" smtClean="0"/>
              <a:t> 성분의 </a:t>
            </a:r>
            <a:r>
              <a:rPr lang="ko-KR" altLang="en-US" dirty="0" err="1" smtClean="0"/>
              <a:t>활동도에</a:t>
            </a:r>
            <a:r>
              <a:rPr lang="ko-KR" altLang="en-US" dirty="0" smtClean="0"/>
              <a:t> 따라 그 수용액과 평형을 이루며 안정한 고상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광물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보여주는 그림</a:t>
            </a:r>
            <a:endParaRPr lang="en-US" altLang="ko-KR" dirty="0" smtClean="0"/>
          </a:p>
          <a:p>
            <a:pPr latinLnBrk="0"/>
            <a:r>
              <a:rPr lang="ko-KR" altLang="en-US" dirty="0" smtClean="0"/>
              <a:t>작성 과정</a:t>
            </a:r>
            <a:endParaRPr lang="en-US" altLang="ko-KR" dirty="0" smtClean="0"/>
          </a:p>
          <a:p>
            <a:pPr lvl="1" latinLnBrk="0"/>
            <a:r>
              <a:rPr lang="en-US" altLang="ko-KR" dirty="0" smtClean="0"/>
              <a:t>(</a:t>
            </a:r>
            <a:r>
              <a:rPr lang="ko-KR" altLang="en-US" dirty="0" smtClean="0"/>
              <a:t>공통 양이온을 갖는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광물 선택</a:t>
            </a:r>
            <a:endParaRPr lang="en-US" altLang="ko-KR" dirty="0" smtClean="0"/>
          </a:p>
          <a:p>
            <a:pPr lvl="1" latinLnBrk="0"/>
            <a:r>
              <a:rPr lang="ko-KR" altLang="en-US" dirty="0" smtClean="0"/>
              <a:t>광물들 간의 반응 식 완성</a:t>
            </a:r>
            <a:endParaRPr lang="en-US" altLang="ko-KR" dirty="0" smtClean="0"/>
          </a:p>
          <a:p>
            <a:pPr lvl="1" latinLnBrk="0"/>
            <a:r>
              <a:rPr lang="ko-KR" altLang="en-US" dirty="0" smtClean="0"/>
              <a:t>각 반응의 평형 상수 계산</a:t>
            </a:r>
            <a:endParaRPr lang="en-US" altLang="ko-KR" dirty="0" smtClean="0"/>
          </a:p>
          <a:p>
            <a:pPr lvl="1" latinLnBrk="0"/>
            <a:r>
              <a:rPr lang="ko-KR" altLang="en-US" dirty="0" smtClean="0"/>
              <a:t>각 반응의 평형 상수</a:t>
            </a:r>
            <a:r>
              <a:rPr lang="en-US" altLang="ko-KR" dirty="0" smtClean="0"/>
              <a:t>(</a:t>
            </a:r>
            <a:r>
              <a:rPr lang="ko-KR" altLang="en-US" dirty="0" smtClean="0"/>
              <a:t>활동도 관계</a:t>
            </a:r>
            <a:r>
              <a:rPr lang="en-US" altLang="ko-KR" dirty="0" smtClean="0"/>
              <a:t>)</a:t>
            </a:r>
            <a:r>
              <a:rPr lang="ko-KR" altLang="en-US" dirty="0" smtClean="0"/>
              <a:t> 표현</a:t>
            </a:r>
            <a:endParaRPr lang="en-US" altLang="ko-KR" dirty="0" smtClean="0"/>
          </a:p>
          <a:p>
            <a:pPr lvl="1" latinLnBrk="0"/>
            <a:r>
              <a:rPr lang="ko-KR" altLang="en-US" dirty="0" smtClean="0"/>
              <a:t>활동도도에 도시 </a:t>
            </a:r>
            <a:endParaRPr lang="en-US" altLang="ko-KR" dirty="0" smtClean="0"/>
          </a:p>
          <a:p>
            <a:pPr latinLnBrk="0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활동도도</a:t>
            </a:r>
            <a:r>
              <a:rPr lang="en-US" altLang="ko-KR" dirty="0" smtClean="0"/>
              <a:t>(activity-activity diagram)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대상 광물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Gibbsite: Al(OH)3</a:t>
            </a:r>
          </a:p>
          <a:p>
            <a:pPr lvl="1"/>
            <a:r>
              <a:rPr lang="en-US" altLang="ko-KR" dirty="0" smtClean="0"/>
              <a:t>Kaolinite: Al2Si2O5(OH)4</a:t>
            </a:r>
          </a:p>
          <a:p>
            <a:pPr lvl="1"/>
            <a:r>
              <a:rPr lang="en-US" altLang="ko-KR" dirty="0" smtClean="0"/>
              <a:t>K-feldspar: KAlSi3O8</a:t>
            </a:r>
          </a:p>
          <a:p>
            <a:pPr lvl="1"/>
            <a:r>
              <a:rPr lang="en-US" altLang="ko-KR" dirty="0" smtClean="0"/>
              <a:t>Muscovite: KAl3Si3O10(OH)2</a:t>
            </a:r>
          </a:p>
          <a:p>
            <a:r>
              <a:rPr lang="ko-KR" altLang="en-US" dirty="0" smtClean="0"/>
              <a:t>광물 간 반응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작성법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Al balance</a:t>
            </a:r>
          </a:p>
          <a:p>
            <a:pPr lvl="2"/>
            <a:r>
              <a:rPr lang="en-US" altLang="ko-KR" dirty="0" smtClean="0"/>
              <a:t>Si balance – SiO2(</a:t>
            </a:r>
            <a:r>
              <a:rPr lang="en-US" altLang="ko-KR" dirty="0" err="1" smtClean="0"/>
              <a:t>aq</a:t>
            </a:r>
            <a:r>
              <a:rPr lang="en-US" altLang="ko-KR" dirty="0" smtClean="0"/>
              <a:t>) (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H4SiO4) </a:t>
            </a:r>
            <a:r>
              <a:rPr lang="ko-KR" altLang="en-US" dirty="0" smtClean="0"/>
              <a:t>이용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 balance – H2O </a:t>
            </a:r>
            <a:r>
              <a:rPr lang="ko-KR" altLang="en-US" dirty="0" smtClean="0"/>
              <a:t>이용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H+ balance</a:t>
            </a:r>
          </a:p>
          <a:p>
            <a:pPr lvl="2"/>
            <a:r>
              <a:rPr lang="ko-KR" altLang="en-US" dirty="0" smtClean="0"/>
              <a:t>나머지 양이온 </a:t>
            </a:r>
            <a:r>
              <a:rPr lang="en-US" altLang="ko-KR" dirty="0" smtClean="0"/>
              <a:t>balance </a:t>
            </a:r>
            <a:r>
              <a:rPr lang="ko-KR" altLang="en-US" dirty="0" smtClean="0"/>
              <a:t>및 </a:t>
            </a:r>
            <a:r>
              <a:rPr lang="en-US" altLang="ko-KR" dirty="0" smtClean="0"/>
              <a:t>charge</a:t>
            </a:r>
            <a:r>
              <a:rPr lang="ko-KR" altLang="en-US" dirty="0"/>
              <a:t> </a:t>
            </a:r>
            <a:r>
              <a:rPr lang="en-US" altLang="ko-KR" dirty="0" smtClean="0"/>
              <a:t>balance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예시</a:t>
            </a:r>
            <a:r>
              <a:rPr lang="en-US" altLang="ko-KR" dirty="0" smtClean="0"/>
              <a:t>: K-</a:t>
            </a:r>
            <a:r>
              <a:rPr lang="ko-KR" altLang="en-US" dirty="0" smtClean="0"/>
              <a:t>광물 활동도도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37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ko-KR" dirty="0"/>
              <a:t>Gibbsite-Kaolinite</a:t>
            </a:r>
          </a:p>
          <a:p>
            <a:pPr lvl="2"/>
            <a:r>
              <a:rPr lang="en-US" altLang="ko-KR" dirty="0"/>
              <a:t>2Al(OH)3 + 2SiO2(</a:t>
            </a:r>
            <a:r>
              <a:rPr lang="en-US" altLang="ko-KR" dirty="0" err="1"/>
              <a:t>aq</a:t>
            </a:r>
            <a:r>
              <a:rPr lang="en-US" altLang="ko-KR" dirty="0"/>
              <a:t>) =</a:t>
            </a:r>
            <a:r>
              <a:rPr lang="en-US" altLang="ko-KR" dirty="0" smtClean="0"/>
              <a:t>Al2Si2O5(OH)4+H2O (1)</a:t>
            </a:r>
          </a:p>
          <a:p>
            <a:pPr lvl="1"/>
            <a:r>
              <a:rPr lang="en-US" altLang="ko-KR" dirty="0" smtClean="0"/>
              <a:t>Gibbsite-Muscovite</a:t>
            </a:r>
          </a:p>
          <a:p>
            <a:pPr lvl="2"/>
            <a:r>
              <a:rPr lang="en-US" altLang="ko-KR" dirty="0" smtClean="0"/>
              <a:t>3Al(OH)3 + K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+ 3SiO2(</a:t>
            </a:r>
            <a:r>
              <a:rPr lang="en-US" altLang="ko-KR" dirty="0" err="1" smtClean="0"/>
              <a:t>aq</a:t>
            </a:r>
            <a:r>
              <a:rPr lang="en-US" altLang="ko-KR" dirty="0" smtClean="0"/>
              <a:t>) = KAl3Si3O10(OH)2 + 3H2O + H</a:t>
            </a:r>
            <a:r>
              <a:rPr lang="en-US" altLang="ko-KR" baseline="30000" dirty="0" smtClean="0"/>
              <a:t>+		</a:t>
            </a:r>
            <a:r>
              <a:rPr lang="en-US" altLang="ko-KR" dirty="0" smtClean="0"/>
              <a:t>(2)</a:t>
            </a:r>
            <a:endParaRPr lang="en-US" altLang="ko-KR" baseline="30000" dirty="0" smtClean="0"/>
          </a:p>
          <a:p>
            <a:pPr lvl="1"/>
            <a:r>
              <a:rPr lang="en-US" altLang="ko-KR" dirty="0" smtClean="0"/>
              <a:t>Kaolinite-Muscovite</a:t>
            </a:r>
          </a:p>
          <a:p>
            <a:pPr lvl="2"/>
            <a:r>
              <a:rPr lang="en-US" altLang="ko-KR" dirty="0" smtClean="0"/>
              <a:t>3Al2Si2O5(OH)4 + 2K</a:t>
            </a:r>
            <a:r>
              <a:rPr lang="en-US" altLang="ko-KR" baseline="30000" dirty="0"/>
              <a:t>+</a:t>
            </a:r>
            <a:r>
              <a:rPr lang="en-US" altLang="ko-KR" dirty="0" smtClean="0"/>
              <a:t> = 2KAl3Si3O10(OH)2 + 3H2O + 2H</a:t>
            </a:r>
            <a:r>
              <a:rPr lang="en-US" altLang="ko-KR" baseline="30000" dirty="0" smtClean="0"/>
              <a:t>+		</a:t>
            </a:r>
            <a:r>
              <a:rPr lang="en-US" altLang="ko-KR" dirty="0"/>
              <a:t> </a:t>
            </a:r>
            <a:r>
              <a:rPr lang="en-US" altLang="ko-KR" dirty="0" smtClean="0"/>
              <a:t>(3)</a:t>
            </a:r>
          </a:p>
          <a:p>
            <a:pPr lvl="1"/>
            <a:r>
              <a:rPr lang="ko-KR" altLang="en-US" dirty="0" smtClean="0"/>
              <a:t>다음 반응은 직접 완성해보자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Kaolinite-Muscovite		(4)</a:t>
            </a:r>
          </a:p>
          <a:p>
            <a:pPr lvl="2"/>
            <a:r>
              <a:rPr lang="en-US" altLang="ko-KR" dirty="0" smtClean="0"/>
              <a:t>Kaolinite-K-feldspar		(5)</a:t>
            </a:r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513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평형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상수의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계산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각 광물들과 </a:t>
            </a:r>
            <a:r>
              <a:rPr lang="en-US" altLang="ko-KR" dirty="0" smtClean="0"/>
              <a:t>K+, H2O, SiO2(</a:t>
            </a:r>
            <a:r>
              <a:rPr lang="en-US" altLang="ko-KR" dirty="0" err="1" smtClean="0"/>
              <a:t>aq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등의 </a:t>
            </a:r>
            <a:r>
              <a:rPr lang="en-US" altLang="ko-KR" dirty="0" smtClean="0">
                <a:latin typeface="Symbol" panose="05050102010706020507" pitchFamily="18" charset="2"/>
              </a:rPr>
              <a:t>D</a:t>
            </a:r>
            <a:r>
              <a:rPr lang="en-US" altLang="ko-KR" dirty="0" smtClean="0">
                <a:latin typeface="+mn-ea"/>
              </a:rPr>
              <a:t>G</a:t>
            </a:r>
            <a:r>
              <a:rPr lang="en-US" altLang="ko-KR" baseline="30000" dirty="0" smtClean="0">
                <a:latin typeface="+mn-ea"/>
              </a:rPr>
              <a:t>o</a:t>
            </a:r>
            <a:r>
              <a:rPr lang="en-US" altLang="ko-KR" baseline="-25000" dirty="0" smtClean="0">
                <a:latin typeface="+mn-ea"/>
              </a:rPr>
              <a:t>f,298</a:t>
            </a:r>
            <a:r>
              <a:rPr lang="ko-KR" altLang="en-US" dirty="0" smtClean="0">
                <a:latin typeface="+mn-ea"/>
              </a:rPr>
              <a:t>을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구해보자</a:t>
            </a:r>
            <a:endParaRPr lang="en-US" altLang="ko-KR" dirty="0" smtClean="0">
              <a:latin typeface="+mn-ea"/>
            </a:endParaRPr>
          </a:p>
          <a:p>
            <a:pPr lvl="1"/>
            <a:r>
              <a:rPr lang="ko-KR" altLang="en-US" dirty="0" smtClean="0">
                <a:latin typeface="+mn-ea"/>
              </a:rPr>
              <a:t>위 값을 바탕으로 각 반응의 </a:t>
            </a:r>
            <a:r>
              <a:rPr lang="en-US" altLang="ko-KR" dirty="0" err="1" smtClean="0">
                <a:latin typeface="Symbol" panose="05050102010706020507" pitchFamily="18" charset="2"/>
              </a:rPr>
              <a:t>D</a:t>
            </a:r>
            <a:r>
              <a:rPr lang="en-US" altLang="ko-KR" dirty="0" err="1" smtClean="0">
                <a:latin typeface="+mn-ea"/>
              </a:rPr>
              <a:t>G</a:t>
            </a:r>
            <a:r>
              <a:rPr lang="en-US" altLang="ko-KR" baseline="30000" dirty="0" err="1" smtClean="0">
                <a:latin typeface="+mn-ea"/>
              </a:rPr>
              <a:t>o</a:t>
            </a:r>
            <a:r>
              <a:rPr lang="en-US" altLang="ko-KR" baseline="-25000" dirty="0" err="1" smtClean="0">
                <a:latin typeface="+mn-ea"/>
              </a:rPr>
              <a:t>rxn</a:t>
            </a:r>
            <a:r>
              <a:rPr lang="ko-KR" altLang="en-US" dirty="0" smtClean="0">
                <a:latin typeface="+mn-ea"/>
              </a:rPr>
              <a:t>을 계산하자</a:t>
            </a:r>
            <a:endParaRPr lang="en-US" altLang="ko-KR" dirty="0" smtClean="0">
              <a:latin typeface="+mn-ea"/>
            </a:endParaRPr>
          </a:p>
          <a:p>
            <a:pPr lvl="1"/>
            <a:r>
              <a:rPr lang="ko-KR" altLang="en-US" dirty="0" smtClean="0">
                <a:latin typeface="+mn-ea"/>
              </a:rPr>
              <a:t>다음 관계를 이용하여 평형 상수 값을 계산하자</a:t>
            </a:r>
            <a:endParaRPr lang="en-US" altLang="ko-KR" dirty="0" smtClean="0">
              <a:latin typeface="+mn-ea"/>
            </a:endParaRPr>
          </a:p>
          <a:p>
            <a:pPr lvl="2"/>
            <a:r>
              <a:rPr lang="en-US" altLang="ko-KR" dirty="0" err="1" smtClean="0">
                <a:latin typeface="+mn-ea"/>
              </a:rPr>
              <a:t>logK</a:t>
            </a:r>
            <a:r>
              <a:rPr lang="en-US" altLang="ko-KR" dirty="0" smtClean="0">
                <a:latin typeface="+mn-ea"/>
              </a:rPr>
              <a:t>=-(</a:t>
            </a:r>
            <a:r>
              <a:rPr lang="en-US" altLang="ko-KR" dirty="0" err="1">
                <a:latin typeface="Symbol" panose="05050102010706020507" pitchFamily="18" charset="2"/>
              </a:rPr>
              <a:t>D</a:t>
            </a:r>
            <a:r>
              <a:rPr lang="en-US" altLang="ko-KR" dirty="0" err="1">
                <a:latin typeface="+mn-ea"/>
              </a:rPr>
              <a:t>G</a:t>
            </a:r>
            <a:r>
              <a:rPr lang="en-US" altLang="ko-KR" baseline="30000" dirty="0" err="1">
                <a:latin typeface="+mn-ea"/>
              </a:rPr>
              <a:t>o</a:t>
            </a:r>
            <a:r>
              <a:rPr lang="en-US" altLang="ko-KR" baseline="-25000" dirty="0" err="1">
                <a:latin typeface="+mn-ea"/>
              </a:rPr>
              <a:t>rxn</a:t>
            </a:r>
            <a:r>
              <a:rPr lang="en-US" altLang="ko-KR" baseline="-25000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/2.303RT)</a:t>
            </a:r>
            <a:endParaRPr lang="en-US" altLang="ko-KR" dirty="0" smtClean="0"/>
          </a:p>
          <a:p>
            <a:pPr lvl="2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005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평형 상수의 표현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각 반응의 평형 상수를 표현해보자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반응 </a:t>
            </a:r>
            <a:r>
              <a:rPr lang="en-US" altLang="ko-KR" dirty="0" smtClean="0"/>
              <a:t>(2)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경우</a:t>
            </a:r>
            <a:endParaRPr lang="en-US" altLang="ko-KR" dirty="0" smtClean="0"/>
          </a:p>
          <a:p>
            <a:pPr lvl="2"/>
            <a:r>
              <a:rPr lang="en-US" altLang="ko-KR" dirty="0"/>
              <a:t>3log[SiO2</a:t>
            </a:r>
            <a:r>
              <a:rPr lang="en-US" altLang="ko-KR" dirty="0" smtClean="0"/>
              <a:t>] = -log[K</a:t>
            </a:r>
            <a:r>
              <a:rPr lang="en-US" altLang="ko-KR" baseline="30000" dirty="0"/>
              <a:t>+</a:t>
            </a:r>
            <a:r>
              <a:rPr lang="en-US" altLang="ko-KR" dirty="0" smtClean="0"/>
              <a:t>]/[H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]</a:t>
            </a:r>
            <a:r>
              <a:rPr lang="en-US" altLang="ko-KR" dirty="0"/>
              <a:t> </a:t>
            </a:r>
            <a:r>
              <a:rPr lang="en-US" altLang="ko-KR" dirty="0" smtClean="0"/>
              <a:t>– </a:t>
            </a:r>
            <a:r>
              <a:rPr lang="en-US" altLang="ko-KR" dirty="0" err="1" smtClean="0"/>
              <a:t>logK</a:t>
            </a:r>
            <a:endParaRPr lang="en-US" altLang="ko-KR" dirty="0" smtClean="0"/>
          </a:p>
          <a:p>
            <a:r>
              <a:rPr lang="ko-KR" altLang="en-US" dirty="0" smtClean="0"/>
              <a:t>표현 식의 도시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위 예의 경우</a:t>
            </a:r>
            <a:r>
              <a:rPr lang="en-US" altLang="ko-KR" dirty="0" smtClean="0"/>
              <a:t>, log[SiO2]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세로축 </a:t>
            </a:r>
            <a:r>
              <a:rPr lang="en-US" altLang="ko-KR" dirty="0"/>
              <a:t>log[K</a:t>
            </a:r>
            <a:r>
              <a:rPr lang="en-US" altLang="ko-KR" baseline="30000" dirty="0"/>
              <a:t>+</a:t>
            </a:r>
            <a:r>
              <a:rPr lang="en-US" altLang="ko-KR" dirty="0"/>
              <a:t>]/[H</a:t>
            </a:r>
            <a:r>
              <a:rPr lang="en-US" altLang="ko-KR" baseline="30000" dirty="0"/>
              <a:t>+</a:t>
            </a:r>
            <a:r>
              <a:rPr lang="en-US" altLang="ko-KR" dirty="0"/>
              <a:t>] </a:t>
            </a:r>
            <a:r>
              <a:rPr lang="ko-KR" altLang="en-US" dirty="0" smtClean="0"/>
              <a:t>를 가로축으로 하는 그래프에 표시하면 기울기 </a:t>
            </a:r>
            <a:r>
              <a:rPr lang="en-US" altLang="ko-KR" dirty="0" smtClean="0"/>
              <a:t>-1/3 </a:t>
            </a:r>
            <a:r>
              <a:rPr lang="ko-KR" altLang="en-US" dirty="0" smtClean="0"/>
              <a:t>절편 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logK</a:t>
            </a:r>
            <a:r>
              <a:rPr lang="ko-KR" altLang="en-US" dirty="0" smtClean="0"/>
              <a:t>의 직선을 그릴 수 있다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다른 반응에 대해서도 이 그래프에 표시해보자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94373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활동도도의 완성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각 직선들로 이루어지는 안정 영역을 표시하고 활동도도를 완성해보자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다음 쪽과 같은 활동도도를 얻을 수 있는가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140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669" y="0"/>
            <a:ext cx="5484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42176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</TotalTime>
  <Words>249</Words>
  <Application>Microsoft Office PowerPoint</Application>
  <PresentationFormat>화면 슬라이드 쇼(4:3)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맑은 고딕</vt:lpstr>
      <vt:lpstr>Arial</vt:lpstr>
      <vt:lpstr>Corbel</vt:lpstr>
      <vt:lpstr>Symbol</vt:lpstr>
      <vt:lpstr>Wingdings</vt:lpstr>
      <vt:lpstr>Wingdings 2</vt:lpstr>
      <vt:lpstr>New_Education03</vt:lpstr>
      <vt:lpstr>저온지구시스템화학 및 실험 Ch.8 활동도도</vt:lpstr>
      <vt:lpstr>1. 활동도도(activity-activity diagram)</vt:lpstr>
      <vt:lpstr>예시: K-광물 활동도도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jyu</cp:lastModifiedBy>
  <cp:revision>108</cp:revision>
  <cp:lastPrinted>2013-12-10T02:08:28Z</cp:lastPrinted>
  <dcterms:created xsi:type="dcterms:W3CDTF">2011-08-29T07:49:50Z</dcterms:created>
  <dcterms:modified xsi:type="dcterms:W3CDTF">2019-06-05T06:23:01Z</dcterms:modified>
</cp:coreProperties>
</file>